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438E14-6127-4747-84BE-602E59859E7C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FF238-874A-49F3-8F64-3AEF657C0F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890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92EBE136-8EDE-4537-BBD6-766486C6EA7C}" type="slidenum">
              <a:rPr lang="en-GB" altLang="en-US" sz="1200">
                <a:latin typeface="Arial" panose="020B0604020202020204" pitchFamily="34" charset="0"/>
              </a:rPr>
              <a:pPr/>
              <a:t>1</a:t>
            </a:fld>
            <a:endParaRPr lang="en-GB" altLang="en-US" sz="1200">
              <a:latin typeface="Arial" panose="020B0604020202020204" pitchFamily="34" charset="0"/>
            </a:endParaRPr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656788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2AFE-13BA-4507-A2AB-BEABFA3658D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491C-214C-4B25-8BF6-F1443036D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62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2AFE-13BA-4507-A2AB-BEABFA3658D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491C-214C-4B25-8BF6-F1443036D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75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2AFE-13BA-4507-A2AB-BEABFA3658D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491C-214C-4B25-8BF6-F1443036D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1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2AFE-13BA-4507-A2AB-BEABFA3658D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491C-214C-4B25-8BF6-F1443036D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3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2AFE-13BA-4507-A2AB-BEABFA3658D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491C-214C-4B25-8BF6-F1443036D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373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2AFE-13BA-4507-A2AB-BEABFA3658D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491C-214C-4B25-8BF6-F1443036D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62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2AFE-13BA-4507-A2AB-BEABFA3658D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491C-214C-4B25-8BF6-F1443036D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0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2AFE-13BA-4507-A2AB-BEABFA3658D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491C-214C-4B25-8BF6-F1443036D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90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2AFE-13BA-4507-A2AB-BEABFA3658D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491C-214C-4B25-8BF6-F1443036D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99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2AFE-13BA-4507-A2AB-BEABFA3658D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491C-214C-4B25-8BF6-F1443036D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682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A2AFE-13BA-4507-A2AB-BEABFA3658D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0491C-214C-4B25-8BF6-F1443036D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87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A2AFE-13BA-4507-A2AB-BEABFA3658D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0491C-214C-4B25-8BF6-F1443036D1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41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9" descr="newspape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75" y="0"/>
            <a:ext cx="913923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133600" y="2286001"/>
            <a:ext cx="79454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4000" b="1">
                <a:solidFill>
                  <a:srgbClr val="4C4C4C"/>
                </a:solidFill>
                <a:latin typeface="Arial" panose="020B0604020202020204" pitchFamily="34" charset="0"/>
              </a:rPr>
              <a:t>INSERT YOUR HEADLINE HERE</a:t>
            </a:r>
            <a:endParaRPr lang="en-US" altLang="en-US" sz="4000" b="1">
              <a:latin typeface="Arial" panose="020B0604020202020204" pitchFamily="34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209800" y="3048000"/>
            <a:ext cx="3733800" cy="3581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endParaRPr lang="en-GB" altLang="en-US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6324600" y="2971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172200" y="2971800"/>
            <a:ext cx="21336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 b="1">
                <a:solidFill>
                  <a:srgbClr val="FF6666"/>
                </a:solidFill>
                <a:latin typeface="Arial" panose="020B0604020202020204" pitchFamily="34" charset="0"/>
              </a:rPr>
              <a:t>Lorem Ipsum</a:t>
            </a:r>
            <a:r>
              <a:rPr lang="en-US" altLang="en-US" sz="1200">
                <a:solidFill>
                  <a:srgbClr val="4C4C4C"/>
                </a:solidFill>
                <a:latin typeface="Arial" panose="020B0604020202020204" pitchFamily="34" charset="0"/>
              </a:rPr>
              <a:t> In libris graecis appetere mea. At vim odio lorem omnes, pri id iuvaret partiendo. Vivendo menandri et sed. Lorem volumus blandit cu has.Sit cu alia porro fuisset. </a:t>
            </a:r>
          </a:p>
          <a:p>
            <a:pPr>
              <a:spcBef>
                <a:spcPct val="50000"/>
              </a:spcBef>
            </a:pPr>
            <a:r>
              <a:rPr lang="en-US" altLang="en-US" sz="1200">
                <a:solidFill>
                  <a:srgbClr val="4C4C4C"/>
                </a:solidFill>
                <a:latin typeface="Arial" panose="020B0604020202020204" pitchFamily="34" charset="0"/>
              </a:rPr>
              <a:t>Ea pro natum invidunt repudiandae, his et facilisis vituperatoribus. Mei eu ubique altera senserit, consul eripuit accusata has ne. </a:t>
            </a:r>
          </a:p>
          <a:p>
            <a:pPr>
              <a:spcBef>
                <a:spcPct val="50000"/>
              </a:spcBef>
            </a:pPr>
            <a:r>
              <a:rPr lang="en-US" altLang="en-US" sz="1200">
                <a:solidFill>
                  <a:srgbClr val="4C4C4C"/>
                </a:solidFill>
                <a:latin typeface="Arial" panose="020B0604020202020204" pitchFamily="34" charset="0"/>
              </a:rPr>
              <a:t>In libris graecis appetere mea. At vim odio lorem omnes, pri id iuvaret partiendo. Vivendo menandri et sed. 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8229600" y="2971800"/>
            <a:ext cx="2133600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200">
                <a:solidFill>
                  <a:srgbClr val="4C4C4C"/>
                </a:solidFill>
                <a:latin typeface="Arial" panose="020B0604020202020204" pitchFamily="34" charset="0"/>
              </a:rPr>
              <a:t>In libris graecis appetere mea. At vim odio lorem omnes, pri id iuvaret partiendo. Vivendo menandri et sed. Lorem volumus blandit cu has.Sit cu alia porro fuisset. </a:t>
            </a:r>
          </a:p>
          <a:p>
            <a:pPr>
              <a:spcBef>
                <a:spcPct val="50000"/>
              </a:spcBef>
            </a:pPr>
            <a:r>
              <a:rPr lang="en-US" altLang="en-US" sz="1200">
                <a:solidFill>
                  <a:srgbClr val="4C4C4C"/>
                </a:solidFill>
                <a:latin typeface="Arial" panose="020B0604020202020204" pitchFamily="34" charset="0"/>
              </a:rPr>
              <a:t>Ea pro natum invidunt repudiandae, his et facilisis vituperatoribus. Mei eu ubique altera senserit, consul eripuit accusata has ne. </a:t>
            </a:r>
          </a:p>
          <a:p>
            <a:pPr>
              <a:spcBef>
                <a:spcPct val="50000"/>
              </a:spcBef>
            </a:pPr>
            <a:r>
              <a:rPr lang="en-US" altLang="en-US" sz="1200">
                <a:solidFill>
                  <a:srgbClr val="4C4C4C"/>
                </a:solidFill>
                <a:latin typeface="Arial" panose="020B0604020202020204" pitchFamily="34" charset="0"/>
              </a:rPr>
              <a:t>Ea pro natum invidunt repudiandae, his et facilisis vituperatoribus. </a:t>
            </a:r>
          </a:p>
        </p:txBody>
      </p:sp>
      <p:pic>
        <p:nvPicPr>
          <p:cNvPr id="3080" name="Picture 8" descr="shado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6350" y="3187700"/>
            <a:ext cx="3168650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Text Box 10"/>
          <p:cNvSpPr txBox="1">
            <a:spLocks noChangeArrowheads="1"/>
          </p:cNvSpPr>
          <p:nvPr/>
        </p:nvSpPr>
        <p:spPr bwMode="auto">
          <a:xfrm>
            <a:off x="2244942" y="886322"/>
            <a:ext cx="772275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GB" altLang="en-US" sz="4400" b="1" dirty="0">
                <a:solidFill>
                  <a:srgbClr val="4C4C4C"/>
                </a:solidFill>
                <a:latin typeface="Matura MT Script Capitals" panose="03020802060602070202" pitchFamily="66" charset="0"/>
              </a:rPr>
              <a:t>The Canadian Woods Daily</a:t>
            </a:r>
            <a:endParaRPr lang="en-GB" altLang="en-US" sz="4400" b="1" dirty="0">
              <a:solidFill>
                <a:srgbClr val="4C4C4C"/>
              </a:solidFill>
              <a:latin typeface="Matura MT Script Capitals" panose="03020802060602070202" pitchFamily="66" charset="0"/>
            </a:endParaRPr>
          </a:p>
        </p:txBody>
      </p:sp>
      <p:sp>
        <p:nvSpPr>
          <p:cNvPr id="3083" name="Text Box 12"/>
          <p:cNvSpPr txBox="1">
            <a:spLocks noChangeArrowheads="1"/>
          </p:cNvSpPr>
          <p:nvPr/>
        </p:nvSpPr>
        <p:spPr bwMode="auto">
          <a:xfrm>
            <a:off x="4619625" y="1885951"/>
            <a:ext cx="305846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200" b="1" dirty="0">
                <a:solidFill>
                  <a:srgbClr val="4C4C4C"/>
                </a:solidFill>
                <a:latin typeface="Arial Black" panose="020B0A04020102020204" pitchFamily="34" charset="0"/>
              </a:rPr>
              <a:t>CANADA’S FAVORITE </a:t>
            </a:r>
            <a:r>
              <a:rPr lang="en-GB" altLang="en-US" sz="1200" b="1" dirty="0">
                <a:solidFill>
                  <a:srgbClr val="4C4C4C"/>
                </a:solidFill>
                <a:latin typeface="Arial Black" panose="020B0A04020102020204" pitchFamily="34" charset="0"/>
              </a:rPr>
              <a:t>NEWSPAPER</a:t>
            </a:r>
          </a:p>
        </p:txBody>
      </p:sp>
      <p:sp>
        <p:nvSpPr>
          <p:cNvPr id="3084" name="Text Box 13"/>
          <p:cNvSpPr txBox="1">
            <a:spLocks noChangeArrowheads="1"/>
          </p:cNvSpPr>
          <p:nvPr/>
        </p:nvSpPr>
        <p:spPr bwMode="auto">
          <a:xfrm>
            <a:off x="9091614" y="1903414"/>
            <a:ext cx="1036637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GB" altLang="en-US" sz="1000" b="1">
                <a:solidFill>
                  <a:srgbClr val="4C4C4C"/>
                </a:solidFill>
                <a:latin typeface="Arial Black" panose="020B0A04020102020204" pitchFamily="34" charset="0"/>
              </a:rPr>
              <a:t>- Since 1879</a:t>
            </a:r>
          </a:p>
        </p:txBody>
      </p:sp>
    </p:spTree>
    <p:extLst>
      <p:ext uri="{BB962C8B-B14F-4D97-AF65-F5344CB8AC3E}">
        <p14:creationId xmlns:p14="http://schemas.microsoft.com/office/powerpoint/2010/main" val="7173712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MS PGothic</vt:lpstr>
      <vt:lpstr>Arial</vt:lpstr>
      <vt:lpstr>Arial Black</vt:lpstr>
      <vt:lpstr>Calibri</vt:lpstr>
      <vt:lpstr>Calibri Light</vt:lpstr>
      <vt:lpstr>Matura MT Script Capitals</vt:lpstr>
      <vt:lpstr>Times</vt:lpstr>
      <vt:lpstr>Office Theme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Makohn</dc:creator>
  <cp:lastModifiedBy>Jennifer Makohn</cp:lastModifiedBy>
  <cp:revision>1</cp:revision>
  <dcterms:created xsi:type="dcterms:W3CDTF">2021-11-09T13:33:16Z</dcterms:created>
  <dcterms:modified xsi:type="dcterms:W3CDTF">2021-11-09T13:33:31Z</dcterms:modified>
</cp:coreProperties>
</file>