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71" r:id="rId4"/>
    <p:sldId id="272" r:id="rId5"/>
    <p:sldId id="273" r:id="rId6"/>
    <p:sldId id="274" r:id="rId7"/>
    <p:sldId id="275" r:id="rId8"/>
    <p:sldId id="287" r:id="rId9"/>
    <p:sldId id="280" r:id="rId10"/>
    <p:sldId id="276" r:id="rId11"/>
    <p:sldId id="283" r:id="rId12"/>
    <p:sldId id="284" r:id="rId13"/>
    <p:sldId id="281" r:id="rId14"/>
    <p:sldId id="285" r:id="rId15"/>
    <p:sldId id="277" r:id="rId16"/>
    <p:sldId id="286" r:id="rId17"/>
    <p:sldId id="282" r:id="rId1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3/7/2018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3/7/2018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3/7/2018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3/7/2018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3/7/2018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3/7/2018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3/7/2018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3/7/2018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3/7/2018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3/7/2018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3/7/2018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3/7/2018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m/url?sa=i&amp;rct=j&amp;q=&amp;esrc=s&amp;source=images&amp;cd=&amp;cad=rja&amp;uact=8&amp;ved=0ahUKEwiNzPiNt7jSAhXk7YMKHbk6AX8QjRwIBw&amp;url=http://www.ck12.org/book/CK-12-Biology/section/13.1/&amp;bvm=bv.148747831,d.amc&amp;psig=AFQjCNGXXjF0vR_VJ2FTHELELXGDti_E6w&amp;ust=148856504946383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VouQRAKxYo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pKulkADzBk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QPVXrV0GN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7722" y="1752600"/>
            <a:ext cx="8408503" cy="18288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AlphaClouds" panose="00000400000000000000" pitchFamily="2" charset="0"/>
              </a:rPr>
              <a:t>Living Things</a:t>
            </a:r>
            <a:endParaRPr lang="en-US" sz="8000" b="1" dirty="0">
              <a:latin typeface="AlphaCloud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8417" y="304800"/>
            <a:ext cx="11787809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Taxonomy</a:t>
            </a:r>
            <a:endParaRPr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4000" dirty="0"/>
              <a:t>Branch of Science that classifies living </a:t>
            </a:r>
            <a:r>
              <a:rPr lang="en-US" sz="4000" dirty="0" smtClean="0"/>
              <a:t>things</a:t>
            </a:r>
          </a:p>
          <a:p>
            <a:pPr lvl="1"/>
            <a:r>
              <a:rPr lang="en-US" sz="4000" dirty="0"/>
              <a:t>Taxon:  group of </a:t>
            </a:r>
            <a:r>
              <a:rPr lang="en-US" sz="4000" dirty="0" smtClean="0"/>
              <a:t>organisms</a:t>
            </a:r>
            <a:endParaRPr lang="en-US" sz="4000" dirty="0"/>
          </a:p>
          <a:p>
            <a:pPr lvl="1"/>
            <a:r>
              <a:rPr lang="en-US" sz="4000" dirty="0"/>
              <a:t>Organized by behavior, appearance, how it reproduces, how </a:t>
            </a:r>
            <a:r>
              <a:rPr lang="en-US" sz="4000" dirty="0" smtClean="0"/>
              <a:t>it </a:t>
            </a:r>
            <a:r>
              <a:rPr lang="en-US" sz="4000" dirty="0"/>
              <a:t>processes energy, and its types of </a:t>
            </a:r>
            <a:r>
              <a:rPr lang="en-US" sz="4000" dirty="0" smtClean="0"/>
              <a:t>genes</a:t>
            </a:r>
          </a:p>
          <a:p>
            <a:pPr marL="1143000" indent="-1143000" algn="ctr">
              <a:buAutoNum type="arabicPeriod"/>
            </a:pP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38104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8417" y="304800"/>
            <a:ext cx="11787809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Taxonomy</a:t>
            </a:r>
            <a:endParaRPr sz="4800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42507" y="1524000"/>
            <a:ext cx="2954862" cy="5173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Largest</a:t>
            </a:r>
          </a:p>
          <a:p>
            <a:pPr marL="914400" lvl="2" indent="0">
              <a:buNone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Smallest</a:t>
            </a:r>
          </a:p>
          <a:p>
            <a:pPr marL="1143000" indent="-1143000" algn="ctr">
              <a:buFont typeface="Arial" panose="020B0604020202020204" pitchFamily="34" charset="0"/>
              <a:buAutoNum type="arabicPeriod"/>
            </a:pPr>
            <a:endParaRPr lang="en-US" sz="6600" dirty="0" smtClean="0"/>
          </a:p>
        </p:txBody>
      </p:sp>
      <p:sp>
        <p:nvSpPr>
          <p:cNvPr id="2" name="Down Arrow 1"/>
          <p:cNvSpPr/>
          <p:nvPr/>
        </p:nvSpPr>
        <p:spPr>
          <a:xfrm>
            <a:off x="1545465" y="2073499"/>
            <a:ext cx="618186" cy="381214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33" y="1356576"/>
            <a:ext cx="5269389" cy="50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8417" y="304800"/>
            <a:ext cx="11787809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Taxonomy</a:t>
            </a:r>
            <a:endParaRPr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6201" y="1554051"/>
            <a:ext cx="7087113" cy="5173014"/>
          </a:xfrm>
        </p:spPr>
        <p:txBody>
          <a:bodyPr>
            <a:normAutofit/>
          </a:bodyPr>
          <a:lstStyle/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Three </a:t>
            </a:r>
            <a:r>
              <a:rPr lang="en-US" sz="2400" dirty="0"/>
              <a:t>main groups called </a:t>
            </a:r>
            <a:r>
              <a:rPr lang="en-US" sz="2400" dirty="0" smtClean="0"/>
              <a:t>domains</a:t>
            </a:r>
          </a:p>
          <a:p>
            <a:pPr lvl="3"/>
            <a:r>
              <a:rPr lang="en-US" sz="2400" dirty="0" smtClean="0"/>
              <a:t>Archaea</a:t>
            </a:r>
          </a:p>
          <a:p>
            <a:pPr lvl="3"/>
            <a:r>
              <a:rPr lang="en-US" sz="2400" dirty="0" smtClean="0"/>
              <a:t>Bacteria</a:t>
            </a:r>
          </a:p>
          <a:p>
            <a:pPr lvl="3"/>
            <a:r>
              <a:rPr lang="en-US" sz="2400" dirty="0" err="1" smtClean="0"/>
              <a:t>Eukaryota</a:t>
            </a:r>
            <a:endParaRPr lang="en-US" sz="2400" dirty="0"/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/>
              <a:t>Kingdoms</a:t>
            </a:r>
          </a:p>
          <a:p>
            <a:pPr lvl="3"/>
            <a:r>
              <a:rPr lang="en-US" sz="2400" dirty="0" smtClean="0"/>
              <a:t>Animals</a:t>
            </a:r>
          </a:p>
          <a:p>
            <a:pPr lvl="3"/>
            <a:r>
              <a:rPr lang="en-US" sz="2400" dirty="0" smtClean="0"/>
              <a:t>Plants</a:t>
            </a:r>
          </a:p>
          <a:p>
            <a:pPr lvl="3"/>
            <a:r>
              <a:rPr lang="en-US" sz="2400" dirty="0" smtClean="0"/>
              <a:t>Fungi</a:t>
            </a:r>
          </a:p>
          <a:p>
            <a:pPr lvl="3"/>
            <a:r>
              <a:rPr lang="en-US" sz="2400" dirty="0" smtClean="0"/>
              <a:t>Bacteria</a:t>
            </a:r>
          </a:p>
          <a:p>
            <a:pPr lvl="3"/>
            <a:r>
              <a:rPr lang="en-US" sz="2400" dirty="0" smtClean="0"/>
              <a:t>Protista</a:t>
            </a:r>
          </a:p>
          <a:p>
            <a:pPr lvl="3"/>
            <a:r>
              <a:rPr lang="en-US" sz="2400" dirty="0" err="1" smtClean="0"/>
              <a:t>Archaebacteria</a:t>
            </a:r>
            <a:endParaRPr lang="en-US" sz="2400" dirty="0"/>
          </a:p>
          <a:p>
            <a:pPr marL="1143000" indent="-1143000" algn="ctr">
              <a:buAutoNum type="arabicPeriod"/>
            </a:pPr>
            <a:endParaRPr lang="en-US" sz="6600" dirty="0" smtClean="0"/>
          </a:p>
        </p:txBody>
      </p:sp>
      <p:pic>
        <p:nvPicPr>
          <p:cNvPr id="1030" name="Picture 6" descr="Image result for domains of lif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14" y="430356"/>
            <a:ext cx="3948486" cy="33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99" y="3575292"/>
            <a:ext cx="4614789" cy="28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01522" y="304800"/>
            <a:ext cx="9573482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Taxonomy</a:t>
            </a:r>
            <a:endParaRPr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21" y="1524000"/>
            <a:ext cx="6096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1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VouQRAKxY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2301" y="239374"/>
            <a:ext cx="11494957" cy="64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8417" y="304800"/>
            <a:ext cx="11787809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Dichotomous Key</a:t>
            </a:r>
            <a:endParaRPr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89316" y="1778358"/>
            <a:ext cx="7108298" cy="42291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000" dirty="0"/>
              <a:t>A tool used to identify an organism based on its characteristics</a:t>
            </a:r>
          </a:p>
          <a:p>
            <a:pPr lvl="1"/>
            <a:r>
              <a:rPr lang="en-US" sz="4000" dirty="0"/>
              <a:t>Contain descriptions that are compared when classifying </a:t>
            </a:r>
            <a:r>
              <a:rPr lang="en-US" sz="4000" dirty="0" smtClean="0"/>
              <a:t>organisms</a:t>
            </a:r>
          </a:p>
          <a:p>
            <a:pPr marL="457200" lvl="1" indent="0">
              <a:buNone/>
            </a:pPr>
            <a:endParaRPr lang="en-US" sz="4000" dirty="0"/>
          </a:p>
          <a:p>
            <a:pPr marL="1143000" indent="-1143000" algn="ctr">
              <a:buAutoNum type="arabicPeriod"/>
            </a:pPr>
            <a:endParaRPr lang="en-US" sz="6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4" y="1944709"/>
            <a:ext cx="4701056" cy="38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pKulkADzB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7272" y="194404"/>
            <a:ext cx="11659849" cy="65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8417" y="304800"/>
            <a:ext cx="11787809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Dichotomous Key</a:t>
            </a:r>
            <a:endParaRPr sz="48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09" y="1722239"/>
            <a:ext cx="7587823" cy="4592629"/>
          </a:xfrm>
        </p:spPr>
      </p:pic>
    </p:spTree>
    <p:extLst>
      <p:ext uri="{BB962C8B-B14F-4D97-AF65-F5344CB8AC3E}">
        <p14:creationId xmlns:p14="http://schemas.microsoft.com/office/powerpoint/2010/main" val="27052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8417" y="304800"/>
            <a:ext cx="11787809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Six Characteristics of Living Things</a:t>
            </a:r>
            <a:endParaRPr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1. Made of cells</a:t>
            </a:r>
            <a:endParaRPr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26" y="2795568"/>
            <a:ext cx="4240902" cy="31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8417" y="304800"/>
            <a:ext cx="11787809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Six Characteristics of Living Things</a:t>
            </a:r>
            <a:endParaRPr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600" dirty="0"/>
              <a:t>2</a:t>
            </a:r>
            <a:r>
              <a:rPr lang="en-US" sz="6600" dirty="0" smtClean="0"/>
              <a:t>. Organized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 smtClean="0"/>
              <a:t>Unicellular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dirty="0" smtClean="0"/>
              <a:t>All functions happen within one cell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 smtClean="0"/>
              <a:t>Multicellular</a:t>
            </a:r>
            <a:endParaRPr lang="en-US" sz="4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dirty="0" smtClean="0"/>
              <a:t>Different types of cells carry out specialized functions</a:t>
            </a:r>
            <a:endParaRPr sz="6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12" y="1752600"/>
            <a:ext cx="2196535" cy="1454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80" y="3886923"/>
            <a:ext cx="2107926" cy="23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8417" y="304800"/>
            <a:ext cx="11787809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Six Characteristics of Living Things</a:t>
            </a:r>
            <a:endParaRPr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3</a:t>
            </a:r>
            <a:r>
              <a:rPr lang="en-US" sz="6600" dirty="0" smtClean="0"/>
              <a:t>. Grow and Develop</a:t>
            </a:r>
            <a:endParaRPr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5" y="3711851"/>
            <a:ext cx="3840480" cy="2269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936" y="3814354"/>
            <a:ext cx="4969496" cy="18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8417" y="304800"/>
            <a:ext cx="11787809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Six Characteristics of Living Things</a:t>
            </a:r>
            <a:endParaRPr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4</a:t>
            </a:r>
            <a:r>
              <a:rPr lang="en-US" sz="6600" dirty="0" smtClean="0"/>
              <a:t>. Reproduce</a:t>
            </a:r>
            <a:endParaRPr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89" y="2866444"/>
            <a:ext cx="3253195" cy="39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8417" y="304800"/>
            <a:ext cx="11787809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Six Characteristics of Living Things</a:t>
            </a:r>
            <a:endParaRPr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6351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600" dirty="0"/>
              <a:t>5</a:t>
            </a:r>
            <a:r>
              <a:rPr lang="en-US" sz="6600" dirty="0" smtClean="0"/>
              <a:t>. Use Energy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 smtClean="0"/>
              <a:t>Autotroph</a:t>
            </a:r>
            <a:endParaRPr lang="en-US" sz="4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dirty="0" smtClean="0"/>
              <a:t>Organisms that convert energy from light to usable energy</a:t>
            </a:r>
            <a:endParaRPr lang="en-US" sz="4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 smtClean="0"/>
              <a:t>Heterotroph</a:t>
            </a:r>
            <a:endParaRPr lang="en-US" sz="4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dirty="0" smtClean="0"/>
              <a:t>Organisms that obtain energy from other organisms</a:t>
            </a:r>
            <a:endParaRPr lang="en-US" sz="6200" dirty="0"/>
          </a:p>
          <a:p>
            <a:pPr marL="0" indent="0">
              <a:buNone/>
            </a:pPr>
            <a:endParaRPr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6" y="1354182"/>
            <a:ext cx="3646809" cy="182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8417" y="304800"/>
            <a:ext cx="11787809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Six Characteristics of Living Things</a:t>
            </a:r>
            <a:endParaRPr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6</a:t>
            </a:r>
            <a:r>
              <a:rPr lang="en-US" sz="4800" dirty="0" smtClean="0"/>
              <a:t>. Respond to the environment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Often used for protection</a:t>
            </a:r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1065214" y="3462201"/>
            <a:ext cx="8423341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Organisms react to stimuli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 smtClean="0"/>
              <a:t>Light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 smtClean="0"/>
              <a:t>Temperature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 smtClean="0"/>
              <a:t>Odor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 smtClean="0"/>
              <a:t>Sound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5276884" y="4114903"/>
            <a:ext cx="5759654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ü"/>
            </a:pPr>
            <a:r>
              <a:rPr lang="en-US" sz="3600" dirty="0" smtClean="0"/>
              <a:t>Gravity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 smtClean="0"/>
              <a:t>Heat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 smtClean="0"/>
              <a:t>Water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 smtClean="0"/>
              <a:t>Pressure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152" y="2624883"/>
            <a:ext cx="2676454" cy="342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6" grpId="0" uiExpand="1" build="p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QPVXrV0GN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7233" y="224384"/>
            <a:ext cx="11464977" cy="64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8417" y="304800"/>
            <a:ext cx="11787809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Binomial Nomenclature</a:t>
            </a:r>
            <a:endParaRPr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N</a:t>
            </a:r>
            <a:r>
              <a:rPr lang="en-US" sz="3600" dirty="0" smtClean="0"/>
              <a:t>aming </a:t>
            </a:r>
            <a:r>
              <a:rPr lang="en-US" sz="3600" dirty="0"/>
              <a:t>system that gives each living thing a two-word scientific </a:t>
            </a:r>
            <a:r>
              <a:rPr lang="en-US" sz="3600" dirty="0" smtClean="0"/>
              <a:t>name</a:t>
            </a:r>
            <a:endParaRPr lang="en-US" sz="3600" dirty="0"/>
          </a:p>
          <a:p>
            <a:pPr lvl="0"/>
            <a:r>
              <a:rPr lang="en-US" sz="3600" dirty="0" smtClean="0"/>
              <a:t>Names </a:t>
            </a:r>
            <a:r>
              <a:rPr lang="en-US" sz="3600" dirty="0"/>
              <a:t>are in </a:t>
            </a:r>
            <a:r>
              <a:rPr lang="en-US" sz="3600" dirty="0" smtClean="0"/>
              <a:t>Latin</a:t>
            </a:r>
          </a:p>
          <a:p>
            <a:pPr lvl="0"/>
            <a:r>
              <a:rPr lang="en-US" sz="3200" dirty="0" smtClean="0"/>
              <a:t>EX:  </a:t>
            </a:r>
            <a:r>
              <a:rPr lang="en-US" sz="3200" dirty="0" err="1" smtClean="0"/>
              <a:t>Ursus</a:t>
            </a:r>
            <a:r>
              <a:rPr lang="en-US" sz="3200" dirty="0" smtClean="0"/>
              <a:t> </a:t>
            </a:r>
            <a:r>
              <a:rPr lang="en-US" sz="3200" dirty="0" err="1" smtClean="0"/>
              <a:t>maritimus</a:t>
            </a:r>
            <a:r>
              <a:rPr lang="en-US" sz="3200" dirty="0" smtClean="0"/>
              <a:t> = polar bear</a:t>
            </a:r>
          </a:p>
          <a:p>
            <a:pPr marL="0" lvl="0" indent="0">
              <a:buNone/>
            </a:pPr>
            <a:r>
              <a:rPr lang="en-US" sz="3200" dirty="0" smtClean="0"/>
              <a:t>        </a:t>
            </a:r>
            <a:r>
              <a:rPr lang="en-US" sz="3200" dirty="0" err="1" smtClean="0"/>
              <a:t>Ursus</a:t>
            </a:r>
            <a:r>
              <a:rPr lang="en-US" sz="3200" dirty="0" smtClean="0"/>
              <a:t> </a:t>
            </a:r>
            <a:r>
              <a:rPr lang="en-US" sz="3200" dirty="0" err="1" smtClean="0"/>
              <a:t>americanus</a:t>
            </a:r>
            <a:r>
              <a:rPr lang="en-US" sz="3200" dirty="0" smtClean="0"/>
              <a:t> = black bear    </a:t>
            </a:r>
            <a:endParaRPr lang="en-US" sz="3200" dirty="0"/>
          </a:p>
          <a:p>
            <a:pPr marL="1143000" indent="-1143000" algn="ctr">
              <a:buAutoNum type="arabicPeriod"/>
            </a:pPr>
            <a:endParaRPr lang="en-US" sz="6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28" y="5254466"/>
            <a:ext cx="2585719" cy="1454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4" y="5215194"/>
            <a:ext cx="2799468" cy="13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 (widescreen)</Template>
  <TotalTime>280</TotalTime>
  <Words>214</Words>
  <Application>Microsoft Office PowerPoint</Application>
  <PresentationFormat>Widescreen</PresentationFormat>
  <Paragraphs>67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AlphaClouds</vt:lpstr>
      <vt:lpstr>Arial</vt:lpstr>
      <vt:lpstr>Segoe Print</vt:lpstr>
      <vt:lpstr>Wingdings</vt:lpstr>
      <vt:lpstr>Nature Illustration 16x9</vt:lpstr>
      <vt:lpstr>Living Things</vt:lpstr>
      <vt:lpstr>Six Characteristics of Living Things</vt:lpstr>
      <vt:lpstr>Six Characteristics of Living Things</vt:lpstr>
      <vt:lpstr>Six Characteristics of Living Things</vt:lpstr>
      <vt:lpstr>Six Characteristics of Living Things</vt:lpstr>
      <vt:lpstr>Six Characteristics of Living Things</vt:lpstr>
      <vt:lpstr>Six Characteristics of Living Things</vt:lpstr>
      <vt:lpstr>PowerPoint Presentation</vt:lpstr>
      <vt:lpstr>Binomial Nomenclature</vt:lpstr>
      <vt:lpstr>Taxonomy</vt:lpstr>
      <vt:lpstr>Taxonomy</vt:lpstr>
      <vt:lpstr>Taxonomy</vt:lpstr>
      <vt:lpstr>Taxonomy</vt:lpstr>
      <vt:lpstr>PowerPoint Presentation</vt:lpstr>
      <vt:lpstr>Dichotomous Key</vt:lpstr>
      <vt:lpstr>PowerPoint Presentation</vt:lpstr>
      <vt:lpstr>Dichotomous Key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Things</dc:title>
  <dc:creator>Jennifer Makohn</dc:creator>
  <cp:lastModifiedBy>Jennifer Makohn</cp:lastModifiedBy>
  <cp:revision>18</cp:revision>
  <cp:lastPrinted>2018-02-21T15:28:12Z</cp:lastPrinted>
  <dcterms:created xsi:type="dcterms:W3CDTF">2017-03-02T00:05:58Z</dcterms:created>
  <dcterms:modified xsi:type="dcterms:W3CDTF">2018-03-07T13:41:53Z</dcterms:modified>
</cp:coreProperties>
</file>