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handoutMasterIdLst>
    <p:handoutMasterId r:id="rId21"/>
  </p:handoutMasterIdLst>
  <p:sldIdLst>
    <p:sldId id="278" r:id="rId2"/>
    <p:sldId id="262" r:id="rId3"/>
    <p:sldId id="260" r:id="rId4"/>
    <p:sldId id="263" r:id="rId5"/>
    <p:sldId id="259" r:id="rId6"/>
    <p:sldId id="276" r:id="rId7"/>
    <p:sldId id="264" r:id="rId8"/>
    <p:sldId id="265" r:id="rId9"/>
    <p:sldId id="266" r:id="rId10"/>
    <p:sldId id="267" r:id="rId11"/>
    <p:sldId id="274" r:id="rId12"/>
    <p:sldId id="275" r:id="rId13"/>
    <p:sldId id="268" r:id="rId14"/>
    <p:sldId id="269" r:id="rId15"/>
    <p:sldId id="270" r:id="rId16"/>
    <p:sldId id="271" r:id="rId17"/>
    <p:sldId id="272" r:id="rId18"/>
    <p:sldId id="273" r:id="rId19"/>
    <p:sldId id="277" r:id="rId20"/>
  </p:sldIdLst>
  <p:sldSz cx="11582400" cy="86868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56" d="100"/>
          <a:sy n="56" d="100"/>
        </p:scale>
        <p:origin x="116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A2810F-C55E-4AE0-8DA4-ABC9DB1F60DC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5AE141-D687-443B-8E73-A034B63A8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2649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28092"/>
            <a:ext cx="11582400" cy="23587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8240" y="2284313"/>
            <a:ext cx="9265920" cy="2311788"/>
          </a:xfrm>
        </p:spPr>
        <p:txBody>
          <a:bodyPr anchor="b">
            <a:normAutofit/>
          </a:bodyPr>
          <a:lstStyle>
            <a:lvl1pPr algn="l">
              <a:defRPr sz="7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8240" y="4600788"/>
            <a:ext cx="9265920" cy="868680"/>
          </a:xfrm>
        </p:spPr>
        <p:txBody>
          <a:bodyPr>
            <a:normAutofit/>
          </a:bodyPr>
          <a:lstStyle>
            <a:lvl1pPr marL="0" indent="0" algn="l">
              <a:buNone/>
              <a:defRPr sz="2533"/>
            </a:lvl1pPr>
            <a:lvl2pPr marL="579135" indent="0" algn="ctr">
              <a:buNone/>
              <a:defRPr sz="2533"/>
            </a:lvl2pPr>
            <a:lvl3pPr marL="1158270" indent="0" algn="ctr">
              <a:buNone/>
              <a:defRPr sz="2280"/>
            </a:lvl3pPr>
            <a:lvl4pPr marL="1737406" indent="0" algn="ctr">
              <a:buNone/>
              <a:defRPr sz="2027"/>
            </a:lvl4pPr>
            <a:lvl5pPr marL="2316541" indent="0" algn="ctr">
              <a:buNone/>
              <a:defRPr sz="2027"/>
            </a:lvl5pPr>
            <a:lvl6pPr marL="2895676" indent="0" algn="ctr">
              <a:buNone/>
              <a:defRPr sz="2027"/>
            </a:lvl6pPr>
            <a:lvl7pPr marL="3474811" indent="0" algn="ctr">
              <a:buNone/>
              <a:defRPr sz="2027"/>
            </a:lvl7pPr>
            <a:lvl8pPr marL="4053947" indent="0" algn="ctr">
              <a:buNone/>
              <a:defRPr sz="2027"/>
            </a:lvl8pPr>
            <a:lvl9pPr marL="4633082" indent="0" algn="ctr">
              <a:buNone/>
              <a:defRPr sz="2027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14083" y="5476871"/>
            <a:ext cx="2910077" cy="462492"/>
          </a:xfrm>
        </p:spPr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9/30/2019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58240" y="5476872"/>
            <a:ext cx="6182106" cy="462492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3340" y="1812432"/>
            <a:ext cx="2750820" cy="462492"/>
          </a:xfrm>
        </p:spPr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205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849" y="5949991"/>
            <a:ext cx="10078211" cy="1037850"/>
          </a:xfrm>
        </p:spPr>
        <p:txBody>
          <a:bodyPr anchor="b"/>
          <a:lstStyle>
            <a:lvl1pPr algn="l">
              <a:defRPr sz="405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2850" y="1237578"/>
            <a:ext cx="10070329" cy="4315498"/>
          </a:xfrm>
        </p:spPr>
        <p:txBody>
          <a:bodyPr anchor="t"/>
          <a:lstStyle>
            <a:lvl1pPr marL="0" indent="0">
              <a:buNone/>
              <a:defRPr sz="4053"/>
            </a:lvl1pPr>
            <a:lvl2pPr marL="579135" indent="0">
              <a:buNone/>
              <a:defRPr sz="3547"/>
            </a:lvl2pPr>
            <a:lvl3pPr marL="1158270" indent="0">
              <a:buNone/>
              <a:defRPr sz="3040"/>
            </a:lvl3pPr>
            <a:lvl4pPr marL="1737406" indent="0">
              <a:buNone/>
              <a:defRPr sz="2533"/>
            </a:lvl4pPr>
            <a:lvl5pPr marL="2316541" indent="0">
              <a:buNone/>
              <a:defRPr sz="2533"/>
            </a:lvl5pPr>
            <a:lvl6pPr marL="2895676" indent="0">
              <a:buNone/>
              <a:defRPr sz="2533"/>
            </a:lvl6pPr>
            <a:lvl7pPr marL="3474811" indent="0">
              <a:buNone/>
              <a:defRPr sz="2533"/>
            </a:lvl7pPr>
            <a:lvl8pPr marL="4053947" indent="0">
              <a:buNone/>
              <a:defRPr sz="2533"/>
            </a:lvl8pPr>
            <a:lvl9pPr marL="4633082" indent="0">
              <a:buNone/>
              <a:defRPr sz="2533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856" y="6987840"/>
            <a:ext cx="10076688" cy="946104"/>
          </a:xfrm>
        </p:spPr>
        <p:txBody>
          <a:bodyPr/>
          <a:lstStyle>
            <a:lvl1pPr marL="0" indent="0" algn="l">
              <a:buNone/>
              <a:defRPr sz="2027"/>
            </a:lvl1pPr>
            <a:lvl2pPr marL="579135" indent="0">
              <a:buNone/>
              <a:defRPr sz="1773"/>
            </a:lvl2pPr>
            <a:lvl3pPr marL="1158270" indent="0">
              <a:buNone/>
              <a:defRPr sz="1520"/>
            </a:lvl3pPr>
            <a:lvl4pPr marL="1737406" indent="0">
              <a:buNone/>
              <a:defRPr sz="1267"/>
            </a:lvl4pPr>
            <a:lvl5pPr marL="2316541" indent="0">
              <a:buNone/>
              <a:defRPr sz="1267"/>
            </a:lvl5pPr>
            <a:lvl6pPr marL="2895676" indent="0">
              <a:buNone/>
              <a:defRPr sz="1267"/>
            </a:lvl6pPr>
            <a:lvl7pPr marL="3474811" indent="0">
              <a:buNone/>
              <a:defRPr sz="1267"/>
            </a:lvl7pPr>
            <a:lvl8pPr marL="4053947" indent="0">
              <a:buNone/>
              <a:defRPr sz="1267"/>
            </a:lvl8pPr>
            <a:lvl9pPr marL="4633082" indent="0">
              <a:buNone/>
              <a:defRPr sz="12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9/30/2019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176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28092"/>
            <a:ext cx="11582400" cy="23587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856" y="954476"/>
            <a:ext cx="10076688" cy="3549792"/>
          </a:xfrm>
        </p:spPr>
        <p:txBody>
          <a:bodyPr anchor="ctr"/>
          <a:lstStyle>
            <a:lvl1pPr algn="l">
              <a:defRPr sz="405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8680" y="4622236"/>
            <a:ext cx="9845040" cy="1685746"/>
          </a:xfrm>
        </p:spPr>
        <p:txBody>
          <a:bodyPr anchor="ctr"/>
          <a:lstStyle>
            <a:lvl1pPr marL="0" indent="0">
              <a:buNone/>
              <a:defRPr sz="2027"/>
            </a:lvl1pPr>
            <a:lvl2pPr marL="579135" indent="0">
              <a:buNone/>
              <a:defRPr sz="1773"/>
            </a:lvl2pPr>
            <a:lvl3pPr marL="1158270" indent="0">
              <a:buNone/>
              <a:defRPr sz="1520"/>
            </a:lvl3pPr>
            <a:lvl4pPr marL="1737406" indent="0">
              <a:buNone/>
              <a:defRPr sz="1267"/>
            </a:lvl4pPr>
            <a:lvl5pPr marL="2316541" indent="0">
              <a:buNone/>
              <a:defRPr sz="1267"/>
            </a:lvl5pPr>
            <a:lvl6pPr marL="2895676" indent="0">
              <a:buNone/>
              <a:defRPr sz="1267"/>
            </a:lvl6pPr>
            <a:lvl7pPr marL="3474811" indent="0">
              <a:buNone/>
              <a:defRPr sz="1267"/>
            </a:lvl7pPr>
            <a:lvl8pPr marL="4053947" indent="0">
              <a:buNone/>
              <a:defRPr sz="1267"/>
            </a:lvl8pPr>
            <a:lvl9pPr marL="4633082" indent="0">
              <a:buNone/>
              <a:defRPr sz="12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045423" y="482602"/>
            <a:ext cx="2765298" cy="462492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9/30/2019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52856" y="482602"/>
            <a:ext cx="6118831" cy="462492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84457" y="482602"/>
            <a:ext cx="845087" cy="462492"/>
          </a:xfrm>
        </p:spPr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5206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28092"/>
            <a:ext cx="11582400" cy="23587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3244" y="954476"/>
            <a:ext cx="9643957" cy="3491230"/>
          </a:xfrm>
        </p:spPr>
        <p:txBody>
          <a:bodyPr anchor="ctr"/>
          <a:lstStyle>
            <a:lvl1pPr algn="l">
              <a:defRPr sz="405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38672" y="4445707"/>
            <a:ext cx="9113099" cy="562961"/>
          </a:xfrm>
        </p:spPr>
        <p:txBody>
          <a:bodyPr anchor="t">
            <a:normAutofit/>
          </a:bodyPr>
          <a:lstStyle>
            <a:lvl1pPr marL="0" indent="0">
              <a:buNone/>
              <a:defRPr sz="1773"/>
            </a:lvl1pPr>
            <a:lvl2pPr marL="579135" indent="0">
              <a:buNone/>
              <a:defRPr sz="1773"/>
            </a:lvl2pPr>
            <a:lvl3pPr marL="1158270" indent="0">
              <a:buNone/>
              <a:defRPr sz="1520"/>
            </a:lvl3pPr>
            <a:lvl4pPr marL="1737406" indent="0">
              <a:buNone/>
              <a:defRPr sz="1267"/>
            </a:lvl4pPr>
            <a:lvl5pPr marL="2316541" indent="0">
              <a:buNone/>
              <a:defRPr sz="1267"/>
            </a:lvl5pPr>
            <a:lvl6pPr marL="2895676" indent="0">
              <a:buNone/>
              <a:defRPr sz="1267"/>
            </a:lvl6pPr>
            <a:lvl7pPr marL="3474811" indent="0">
              <a:buNone/>
              <a:defRPr sz="1267"/>
            </a:lvl7pPr>
            <a:lvl8pPr marL="4053947" indent="0">
              <a:buNone/>
              <a:defRPr sz="1267"/>
            </a:lvl8pPr>
            <a:lvl9pPr marL="4633082" indent="0">
              <a:buNone/>
              <a:defRPr sz="12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8680" y="5287824"/>
            <a:ext cx="9853086" cy="1040269"/>
          </a:xfrm>
        </p:spPr>
        <p:txBody>
          <a:bodyPr anchor="ctr">
            <a:normAutofit/>
          </a:bodyPr>
          <a:lstStyle>
            <a:lvl1pPr marL="0" indent="0">
              <a:buNone/>
              <a:defRPr sz="2027"/>
            </a:lvl1pPr>
            <a:lvl2pPr marL="579135" indent="0">
              <a:buNone/>
              <a:defRPr sz="1773"/>
            </a:lvl2pPr>
            <a:lvl3pPr marL="1158270" indent="0">
              <a:buNone/>
              <a:defRPr sz="1520"/>
            </a:lvl3pPr>
            <a:lvl4pPr marL="1737406" indent="0">
              <a:buNone/>
              <a:defRPr sz="1267"/>
            </a:lvl4pPr>
            <a:lvl5pPr marL="2316541" indent="0">
              <a:buNone/>
              <a:defRPr sz="1267"/>
            </a:lvl5pPr>
            <a:lvl6pPr marL="2895676" indent="0">
              <a:buNone/>
              <a:defRPr sz="1267"/>
            </a:lvl6pPr>
            <a:lvl7pPr marL="3474811" indent="0">
              <a:buNone/>
              <a:defRPr sz="1267"/>
            </a:lvl7pPr>
            <a:lvl8pPr marL="4053947" indent="0">
              <a:buNone/>
              <a:defRPr sz="1267"/>
            </a:lvl8pPr>
            <a:lvl9pPr marL="4633082" indent="0">
              <a:buNone/>
              <a:defRPr sz="12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045423" y="482602"/>
            <a:ext cx="2765298" cy="462492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9/30/2019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52856" y="480622"/>
            <a:ext cx="6118831" cy="462492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84457" y="482602"/>
            <a:ext cx="845087" cy="462492"/>
          </a:xfrm>
        </p:spPr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3180" y="1023112"/>
            <a:ext cx="579120" cy="740716"/>
          </a:xfrm>
          <a:prstGeom prst="rect">
            <a:avLst/>
          </a:prstGeom>
        </p:spPr>
        <p:txBody>
          <a:bodyPr vert="horz" lIns="115824" tIns="57912" rIns="115824" bIns="57912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10134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319195" y="3827018"/>
            <a:ext cx="579120" cy="740716"/>
          </a:xfrm>
          <a:prstGeom prst="rect">
            <a:avLst/>
          </a:prstGeom>
        </p:spPr>
        <p:txBody>
          <a:bodyPr vert="horz" lIns="115824" tIns="57912" rIns="115824" bIns="57912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10134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66082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28092"/>
            <a:ext cx="11582400" cy="23587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8680" y="1424623"/>
            <a:ext cx="9848057" cy="3181658"/>
          </a:xfrm>
        </p:spPr>
        <p:txBody>
          <a:bodyPr anchor="b"/>
          <a:lstStyle>
            <a:lvl1pPr algn="l">
              <a:defRPr sz="405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8670" y="4621201"/>
            <a:ext cx="9846570" cy="1266521"/>
          </a:xfrm>
        </p:spPr>
        <p:txBody>
          <a:bodyPr anchor="t"/>
          <a:lstStyle>
            <a:lvl1pPr marL="0" indent="0">
              <a:buNone/>
              <a:defRPr sz="2027"/>
            </a:lvl1pPr>
            <a:lvl2pPr marL="579135" indent="0">
              <a:buNone/>
              <a:defRPr sz="1773"/>
            </a:lvl2pPr>
            <a:lvl3pPr marL="1158270" indent="0">
              <a:buNone/>
              <a:defRPr sz="1520"/>
            </a:lvl3pPr>
            <a:lvl4pPr marL="1737406" indent="0">
              <a:buNone/>
              <a:defRPr sz="1267"/>
            </a:lvl4pPr>
            <a:lvl5pPr marL="2316541" indent="0">
              <a:buNone/>
              <a:defRPr sz="1267"/>
            </a:lvl5pPr>
            <a:lvl6pPr marL="2895676" indent="0">
              <a:buNone/>
              <a:defRPr sz="1267"/>
            </a:lvl6pPr>
            <a:lvl7pPr marL="3474811" indent="0">
              <a:buNone/>
              <a:defRPr sz="1267"/>
            </a:lvl7pPr>
            <a:lvl8pPr marL="4053947" indent="0">
              <a:buNone/>
              <a:defRPr sz="1267"/>
            </a:lvl8pPr>
            <a:lvl9pPr marL="4633082" indent="0">
              <a:buNone/>
              <a:defRPr sz="12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045423" y="479920"/>
            <a:ext cx="2765298" cy="462492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9/30/2019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52856" y="479920"/>
            <a:ext cx="6118831" cy="462492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84457" y="482602"/>
            <a:ext cx="845087" cy="462492"/>
          </a:xfrm>
        </p:spPr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7787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750822" y="965201"/>
            <a:ext cx="8078723" cy="165156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752857" y="2789301"/>
            <a:ext cx="3243072" cy="781939"/>
          </a:xfrm>
        </p:spPr>
        <p:txBody>
          <a:bodyPr anchor="b">
            <a:noAutofit/>
          </a:bodyPr>
          <a:lstStyle>
            <a:lvl1pPr marL="0" indent="0">
              <a:buNone/>
              <a:defRPr sz="3040" b="0">
                <a:solidFill>
                  <a:schemeClr val="tx1"/>
                </a:solidFill>
              </a:defRPr>
            </a:lvl1pPr>
            <a:lvl2pPr marL="579135" indent="0">
              <a:buNone/>
              <a:defRPr sz="2533" b="1"/>
            </a:lvl2pPr>
            <a:lvl3pPr marL="1158270" indent="0">
              <a:buNone/>
              <a:defRPr sz="2280" b="1"/>
            </a:lvl3pPr>
            <a:lvl4pPr marL="1737406" indent="0">
              <a:buNone/>
              <a:defRPr sz="2027" b="1"/>
            </a:lvl4pPr>
            <a:lvl5pPr marL="2316541" indent="0">
              <a:buNone/>
              <a:defRPr sz="2027" b="1"/>
            </a:lvl5pPr>
            <a:lvl6pPr marL="2895676" indent="0">
              <a:buNone/>
              <a:defRPr sz="2027" b="1"/>
            </a:lvl6pPr>
            <a:lvl7pPr marL="3474811" indent="0">
              <a:buNone/>
              <a:defRPr sz="2027" b="1"/>
            </a:lvl7pPr>
            <a:lvl8pPr marL="4053947" indent="0">
              <a:buNone/>
              <a:defRPr sz="2027" b="1"/>
            </a:lvl8pPr>
            <a:lvl9pPr marL="4633082" indent="0">
              <a:buNone/>
              <a:defRPr sz="202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752856" y="3679115"/>
            <a:ext cx="3243072" cy="4254833"/>
          </a:xfrm>
        </p:spPr>
        <p:txBody>
          <a:bodyPr anchor="t">
            <a:normAutofit/>
          </a:bodyPr>
          <a:lstStyle>
            <a:lvl1pPr marL="0" indent="0">
              <a:buNone/>
              <a:defRPr sz="1773"/>
            </a:lvl1pPr>
            <a:lvl2pPr marL="579135" indent="0">
              <a:buNone/>
              <a:defRPr sz="1520"/>
            </a:lvl2pPr>
            <a:lvl3pPr marL="1158270" indent="0">
              <a:buNone/>
              <a:defRPr sz="1267"/>
            </a:lvl3pPr>
            <a:lvl4pPr marL="1737406" indent="0">
              <a:buNone/>
              <a:defRPr sz="1140"/>
            </a:lvl4pPr>
            <a:lvl5pPr marL="2316541" indent="0">
              <a:buNone/>
              <a:defRPr sz="1140"/>
            </a:lvl5pPr>
            <a:lvl6pPr marL="2895676" indent="0">
              <a:buNone/>
              <a:defRPr sz="1140"/>
            </a:lvl6pPr>
            <a:lvl7pPr marL="3474811" indent="0">
              <a:buNone/>
              <a:defRPr sz="1140"/>
            </a:lvl7pPr>
            <a:lvl8pPr marL="4053947" indent="0">
              <a:buNone/>
              <a:defRPr sz="1140"/>
            </a:lvl8pPr>
            <a:lvl9pPr marL="4633082" indent="0">
              <a:buNone/>
              <a:defRPr sz="114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82834" y="2788355"/>
            <a:ext cx="3243072" cy="793610"/>
          </a:xfrm>
        </p:spPr>
        <p:txBody>
          <a:bodyPr anchor="b">
            <a:noAutofit/>
          </a:bodyPr>
          <a:lstStyle>
            <a:lvl1pPr marL="0" indent="0">
              <a:buNone/>
              <a:defRPr sz="3040" b="0">
                <a:solidFill>
                  <a:schemeClr val="tx1"/>
                </a:solidFill>
              </a:defRPr>
            </a:lvl1pPr>
            <a:lvl2pPr marL="579135" indent="0">
              <a:buNone/>
              <a:defRPr sz="2533" b="1"/>
            </a:lvl2pPr>
            <a:lvl3pPr marL="1158270" indent="0">
              <a:buNone/>
              <a:defRPr sz="2280" b="1"/>
            </a:lvl3pPr>
            <a:lvl4pPr marL="1737406" indent="0">
              <a:buNone/>
              <a:defRPr sz="2027" b="1"/>
            </a:lvl4pPr>
            <a:lvl5pPr marL="2316541" indent="0">
              <a:buNone/>
              <a:defRPr sz="2027" b="1"/>
            </a:lvl5pPr>
            <a:lvl6pPr marL="2895676" indent="0">
              <a:buNone/>
              <a:defRPr sz="2027" b="1"/>
            </a:lvl6pPr>
            <a:lvl7pPr marL="3474811" indent="0">
              <a:buNone/>
              <a:defRPr sz="2027" b="1"/>
            </a:lvl7pPr>
            <a:lvl8pPr marL="4053947" indent="0">
              <a:buNone/>
              <a:defRPr sz="2027" b="1"/>
            </a:lvl8pPr>
            <a:lvl9pPr marL="4633082" indent="0">
              <a:buNone/>
              <a:defRPr sz="202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180989" y="3678486"/>
            <a:ext cx="3243072" cy="4255458"/>
          </a:xfrm>
        </p:spPr>
        <p:txBody>
          <a:bodyPr anchor="t">
            <a:normAutofit/>
          </a:bodyPr>
          <a:lstStyle>
            <a:lvl1pPr marL="0" indent="0">
              <a:buNone/>
              <a:defRPr sz="1773"/>
            </a:lvl1pPr>
            <a:lvl2pPr marL="579135" indent="0">
              <a:buNone/>
              <a:defRPr sz="1520"/>
            </a:lvl2pPr>
            <a:lvl3pPr marL="1158270" indent="0">
              <a:buNone/>
              <a:defRPr sz="1267"/>
            </a:lvl3pPr>
            <a:lvl4pPr marL="1737406" indent="0">
              <a:buNone/>
              <a:defRPr sz="1140"/>
            </a:lvl4pPr>
            <a:lvl5pPr marL="2316541" indent="0">
              <a:buNone/>
              <a:defRPr sz="1140"/>
            </a:lvl5pPr>
            <a:lvl6pPr marL="2895676" indent="0">
              <a:buNone/>
              <a:defRPr sz="1140"/>
            </a:lvl6pPr>
            <a:lvl7pPr marL="3474811" indent="0">
              <a:buNone/>
              <a:defRPr sz="1140"/>
            </a:lvl7pPr>
            <a:lvl8pPr marL="4053947" indent="0">
              <a:buNone/>
              <a:defRPr sz="1140"/>
            </a:lvl8pPr>
            <a:lvl9pPr marL="4633082" indent="0">
              <a:buNone/>
              <a:defRPr sz="114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586471" y="2777630"/>
            <a:ext cx="3243072" cy="793610"/>
          </a:xfrm>
        </p:spPr>
        <p:txBody>
          <a:bodyPr anchor="b">
            <a:noAutofit/>
          </a:bodyPr>
          <a:lstStyle>
            <a:lvl1pPr marL="0" indent="0">
              <a:buNone/>
              <a:defRPr sz="3040" b="0">
                <a:solidFill>
                  <a:schemeClr val="tx1"/>
                </a:solidFill>
              </a:defRPr>
            </a:lvl1pPr>
            <a:lvl2pPr marL="579135" indent="0">
              <a:buNone/>
              <a:defRPr sz="2533" b="1"/>
            </a:lvl2pPr>
            <a:lvl3pPr marL="1158270" indent="0">
              <a:buNone/>
              <a:defRPr sz="2280" b="1"/>
            </a:lvl3pPr>
            <a:lvl4pPr marL="1737406" indent="0">
              <a:buNone/>
              <a:defRPr sz="2027" b="1"/>
            </a:lvl4pPr>
            <a:lvl5pPr marL="2316541" indent="0">
              <a:buNone/>
              <a:defRPr sz="2027" b="1"/>
            </a:lvl5pPr>
            <a:lvl6pPr marL="2895676" indent="0">
              <a:buNone/>
              <a:defRPr sz="2027" b="1"/>
            </a:lvl6pPr>
            <a:lvl7pPr marL="3474811" indent="0">
              <a:buNone/>
              <a:defRPr sz="2027" b="1"/>
            </a:lvl7pPr>
            <a:lvl8pPr marL="4053947" indent="0">
              <a:buNone/>
              <a:defRPr sz="2027" b="1"/>
            </a:lvl8pPr>
            <a:lvl9pPr marL="4633082" indent="0">
              <a:buNone/>
              <a:defRPr sz="202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586472" y="3679115"/>
            <a:ext cx="3243072" cy="4254833"/>
          </a:xfrm>
        </p:spPr>
        <p:txBody>
          <a:bodyPr anchor="t">
            <a:normAutofit/>
          </a:bodyPr>
          <a:lstStyle>
            <a:lvl1pPr marL="0" indent="0">
              <a:buNone/>
              <a:defRPr sz="1773"/>
            </a:lvl1pPr>
            <a:lvl2pPr marL="579135" indent="0">
              <a:buNone/>
              <a:defRPr sz="1520"/>
            </a:lvl2pPr>
            <a:lvl3pPr marL="1158270" indent="0">
              <a:buNone/>
              <a:defRPr sz="1267"/>
            </a:lvl3pPr>
            <a:lvl4pPr marL="1737406" indent="0">
              <a:buNone/>
              <a:defRPr sz="1140"/>
            </a:lvl4pPr>
            <a:lvl5pPr marL="2316541" indent="0">
              <a:buNone/>
              <a:defRPr sz="1140"/>
            </a:lvl5pPr>
            <a:lvl6pPr marL="2895676" indent="0">
              <a:buNone/>
              <a:defRPr sz="1140"/>
            </a:lvl6pPr>
            <a:lvl7pPr marL="3474811" indent="0">
              <a:buNone/>
              <a:defRPr sz="1140"/>
            </a:lvl7pPr>
            <a:lvl8pPr marL="4053947" indent="0">
              <a:buNone/>
              <a:defRPr sz="1140"/>
            </a:lvl8pPr>
            <a:lvl9pPr marL="4633082" indent="0">
              <a:buNone/>
              <a:defRPr sz="114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9/30/2019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67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750823" y="965200"/>
            <a:ext cx="8083846" cy="16408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752856" y="5210231"/>
            <a:ext cx="3243072" cy="864836"/>
          </a:xfrm>
        </p:spPr>
        <p:txBody>
          <a:bodyPr anchor="b">
            <a:noAutofit/>
          </a:bodyPr>
          <a:lstStyle>
            <a:lvl1pPr marL="0" indent="0">
              <a:buNone/>
              <a:defRPr sz="3040" b="0">
                <a:solidFill>
                  <a:schemeClr val="tx1"/>
                </a:solidFill>
              </a:defRPr>
            </a:lvl1pPr>
            <a:lvl2pPr marL="579135" indent="0">
              <a:buNone/>
              <a:defRPr sz="2533" b="1"/>
            </a:lvl2pPr>
            <a:lvl3pPr marL="1158270" indent="0">
              <a:buNone/>
              <a:defRPr sz="2280" b="1"/>
            </a:lvl3pPr>
            <a:lvl4pPr marL="1737406" indent="0">
              <a:buNone/>
              <a:defRPr sz="2027" b="1"/>
            </a:lvl4pPr>
            <a:lvl5pPr marL="2316541" indent="0">
              <a:buNone/>
              <a:defRPr sz="2027" b="1"/>
            </a:lvl5pPr>
            <a:lvl6pPr marL="2895676" indent="0">
              <a:buNone/>
              <a:defRPr sz="2027" b="1"/>
            </a:lvl6pPr>
            <a:lvl7pPr marL="3474811" indent="0">
              <a:buNone/>
              <a:defRPr sz="2027" b="1"/>
            </a:lvl7pPr>
            <a:lvl8pPr marL="4053947" indent="0">
              <a:buNone/>
              <a:defRPr sz="2027" b="1"/>
            </a:lvl8pPr>
            <a:lvl9pPr marL="4633082" indent="0">
              <a:buNone/>
              <a:defRPr sz="202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752856" y="2953512"/>
            <a:ext cx="3243072" cy="1909247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27"/>
            </a:lvl1pPr>
            <a:lvl2pPr marL="579135" indent="0">
              <a:buNone/>
              <a:defRPr sz="2027"/>
            </a:lvl2pPr>
            <a:lvl3pPr marL="1158270" indent="0">
              <a:buNone/>
              <a:defRPr sz="2027"/>
            </a:lvl3pPr>
            <a:lvl4pPr marL="1737406" indent="0">
              <a:buNone/>
              <a:defRPr sz="2027"/>
            </a:lvl4pPr>
            <a:lvl5pPr marL="2316541" indent="0">
              <a:buNone/>
              <a:defRPr sz="2027"/>
            </a:lvl5pPr>
            <a:lvl6pPr marL="2895676" indent="0">
              <a:buNone/>
              <a:defRPr sz="2027"/>
            </a:lvl6pPr>
            <a:lvl7pPr marL="3474811" indent="0">
              <a:buNone/>
              <a:defRPr sz="2027"/>
            </a:lvl7pPr>
            <a:lvl8pPr marL="4053947" indent="0">
              <a:buNone/>
              <a:defRPr sz="2027"/>
            </a:lvl8pPr>
            <a:lvl9pPr marL="4633082" indent="0">
              <a:buNone/>
              <a:defRPr sz="202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752856" y="6075065"/>
            <a:ext cx="3243072" cy="1858880"/>
          </a:xfrm>
        </p:spPr>
        <p:txBody>
          <a:bodyPr anchor="t">
            <a:normAutofit/>
          </a:bodyPr>
          <a:lstStyle>
            <a:lvl1pPr marL="0" indent="0">
              <a:buNone/>
              <a:defRPr sz="1773"/>
            </a:lvl1pPr>
            <a:lvl2pPr marL="579135" indent="0">
              <a:buNone/>
              <a:defRPr sz="1520"/>
            </a:lvl2pPr>
            <a:lvl3pPr marL="1158270" indent="0">
              <a:buNone/>
              <a:defRPr sz="1267"/>
            </a:lvl3pPr>
            <a:lvl4pPr marL="1737406" indent="0">
              <a:buNone/>
              <a:defRPr sz="1140"/>
            </a:lvl4pPr>
            <a:lvl5pPr marL="2316541" indent="0">
              <a:buNone/>
              <a:defRPr sz="1140"/>
            </a:lvl5pPr>
            <a:lvl6pPr marL="2895676" indent="0">
              <a:buNone/>
              <a:defRPr sz="1140"/>
            </a:lvl6pPr>
            <a:lvl7pPr marL="3474811" indent="0">
              <a:buNone/>
              <a:defRPr sz="1140"/>
            </a:lvl7pPr>
            <a:lvl8pPr marL="4053947" indent="0">
              <a:buNone/>
              <a:defRPr sz="1140"/>
            </a:lvl8pPr>
            <a:lvl9pPr marL="4633082" indent="0">
              <a:buNone/>
              <a:defRPr sz="114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69706" y="5210231"/>
            <a:ext cx="3243072" cy="864836"/>
          </a:xfrm>
        </p:spPr>
        <p:txBody>
          <a:bodyPr anchor="b">
            <a:noAutofit/>
          </a:bodyPr>
          <a:lstStyle>
            <a:lvl1pPr marL="0" indent="0">
              <a:buNone/>
              <a:defRPr sz="3040" b="0">
                <a:solidFill>
                  <a:schemeClr val="tx1"/>
                </a:solidFill>
              </a:defRPr>
            </a:lvl1pPr>
            <a:lvl2pPr marL="579135" indent="0">
              <a:buNone/>
              <a:defRPr sz="2533" b="1"/>
            </a:lvl2pPr>
            <a:lvl3pPr marL="1158270" indent="0">
              <a:buNone/>
              <a:defRPr sz="2280" b="1"/>
            </a:lvl3pPr>
            <a:lvl4pPr marL="1737406" indent="0">
              <a:buNone/>
              <a:defRPr sz="2027" b="1"/>
            </a:lvl4pPr>
            <a:lvl5pPr marL="2316541" indent="0">
              <a:buNone/>
              <a:defRPr sz="2027" b="1"/>
            </a:lvl5pPr>
            <a:lvl6pPr marL="2895676" indent="0">
              <a:buNone/>
              <a:defRPr sz="2027" b="1"/>
            </a:lvl6pPr>
            <a:lvl7pPr marL="3474811" indent="0">
              <a:buNone/>
              <a:defRPr sz="2027" b="1"/>
            </a:lvl7pPr>
            <a:lvl8pPr marL="4053947" indent="0">
              <a:buNone/>
              <a:defRPr sz="2027" b="1"/>
            </a:lvl8pPr>
            <a:lvl9pPr marL="4633082" indent="0">
              <a:buNone/>
              <a:defRPr sz="202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169705" y="2953512"/>
            <a:ext cx="3243072" cy="191249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27"/>
            </a:lvl1pPr>
            <a:lvl2pPr marL="579135" indent="0">
              <a:buNone/>
              <a:defRPr sz="2027"/>
            </a:lvl2pPr>
            <a:lvl3pPr marL="1158270" indent="0">
              <a:buNone/>
              <a:defRPr sz="2027"/>
            </a:lvl3pPr>
            <a:lvl4pPr marL="1737406" indent="0">
              <a:buNone/>
              <a:defRPr sz="2027"/>
            </a:lvl4pPr>
            <a:lvl5pPr marL="2316541" indent="0">
              <a:buNone/>
              <a:defRPr sz="2027"/>
            </a:lvl5pPr>
            <a:lvl6pPr marL="2895676" indent="0">
              <a:buNone/>
              <a:defRPr sz="2027"/>
            </a:lvl6pPr>
            <a:lvl7pPr marL="3474811" indent="0">
              <a:buNone/>
              <a:defRPr sz="2027"/>
            </a:lvl7pPr>
            <a:lvl8pPr marL="4053947" indent="0">
              <a:buNone/>
              <a:defRPr sz="2027"/>
            </a:lvl8pPr>
            <a:lvl9pPr marL="4633082" indent="0">
              <a:buNone/>
              <a:defRPr sz="202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168420" y="6075063"/>
            <a:ext cx="3243072" cy="1858880"/>
          </a:xfrm>
        </p:spPr>
        <p:txBody>
          <a:bodyPr anchor="t">
            <a:normAutofit/>
          </a:bodyPr>
          <a:lstStyle>
            <a:lvl1pPr marL="0" indent="0">
              <a:buNone/>
              <a:defRPr sz="1773"/>
            </a:lvl1pPr>
            <a:lvl2pPr marL="579135" indent="0">
              <a:buNone/>
              <a:defRPr sz="1520"/>
            </a:lvl2pPr>
            <a:lvl3pPr marL="1158270" indent="0">
              <a:buNone/>
              <a:defRPr sz="1267"/>
            </a:lvl3pPr>
            <a:lvl4pPr marL="1737406" indent="0">
              <a:buNone/>
              <a:defRPr sz="1140"/>
            </a:lvl4pPr>
            <a:lvl5pPr marL="2316541" indent="0">
              <a:buNone/>
              <a:defRPr sz="1140"/>
            </a:lvl5pPr>
            <a:lvl6pPr marL="2895676" indent="0">
              <a:buNone/>
              <a:defRPr sz="1140"/>
            </a:lvl6pPr>
            <a:lvl7pPr marL="3474811" indent="0">
              <a:buNone/>
              <a:defRPr sz="1140"/>
            </a:lvl7pPr>
            <a:lvl8pPr marL="4053947" indent="0">
              <a:buNone/>
              <a:defRPr sz="1140"/>
            </a:lvl8pPr>
            <a:lvl9pPr marL="4633082" indent="0">
              <a:buNone/>
              <a:defRPr sz="114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591596" y="5210231"/>
            <a:ext cx="3243072" cy="864836"/>
          </a:xfrm>
        </p:spPr>
        <p:txBody>
          <a:bodyPr anchor="b">
            <a:noAutofit/>
          </a:bodyPr>
          <a:lstStyle>
            <a:lvl1pPr marL="0" indent="0">
              <a:buNone/>
              <a:defRPr sz="3040" b="0">
                <a:solidFill>
                  <a:schemeClr val="tx1"/>
                </a:solidFill>
              </a:defRPr>
            </a:lvl1pPr>
            <a:lvl2pPr marL="579135" indent="0">
              <a:buNone/>
              <a:defRPr sz="2533" b="1"/>
            </a:lvl2pPr>
            <a:lvl3pPr marL="1158270" indent="0">
              <a:buNone/>
              <a:defRPr sz="2280" b="1"/>
            </a:lvl3pPr>
            <a:lvl4pPr marL="1737406" indent="0">
              <a:buNone/>
              <a:defRPr sz="2027" b="1"/>
            </a:lvl4pPr>
            <a:lvl5pPr marL="2316541" indent="0">
              <a:buNone/>
              <a:defRPr sz="2027" b="1"/>
            </a:lvl5pPr>
            <a:lvl6pPr marL="2895676" indent="0">
              <a:buNone/>
              <a:defRPr sz="2027" b="1"/>
            </a:lvl6pPr>
            <a:lvl7pPr marL="3474811" indent="0">
              <a:buNone/>
              <a:defRPr sz="2027" b="1"/>
            </a:lvl7pPr>
            <a:lvl8pPr marL="4053947" indent="0">
              <a:buNone/>
              <a:defRPr sz="2027" b="1"/>
            </a:lvl8pPr>
            <a:lvl9pPr marL="4633082" indent="0">
              <a:buNone/>
              <a:defRPr sz="202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591594" y="2953514"/>
            <a:ext cx="3243072" cy="1911297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27"/>
            </a:lvl1pPr>
            <a:lvl2pPr marL="579135" indent="0">
              <a:buNone/>
              <a:defRPr sz="2027"/>
            </a:lvl2pPr>
            <a:lvl3pPr marL="1158270" indent="0">
              <a:buNone/>
              <a:defRPr sz="2027"/>
            </a:lvl3pPr>
            <a:lvl4pPr marL="1737406" indent="0">
              <a:buNone/>
              <a:defRPr sz="2027"/>
            </a:lvl4pPr>
            <a:lvl5pPr marL="2316541" indent="0">
              <a:buNone/>
              <a:defRPr sz="2027"/>
            </a:lvl5pPr>
            <a:lvl6pPr marL="2895676" indent="0">
              <a:buNone/>
              <a:defRPr sz="2027"/>
            </a:lvl6pPr>
            <a:lvl7pPr marL="3474811" indent="0">
              <a:buNone/>
              <a:defRPr sz="2027"/>
            </a:lvl7pPr>
            <a:lvl8pPr marL="4053947" indent="0">
              <a:buNone/>
              <a:defRPr sz="2027"/>
            </a:lvl8pPr>
            <a:lvl9pPr marL="4633082" indent="0">
              <a:buNone/>
              <a:defRPr sz="202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591478" y="6075061"/>
            <a:ext cx="3243072" cy="1858880"/>
          </a:xfrm>
        </p:spPr>
        <p:txBody>
          <a:bodyPr anchor="t">
            <a:normAutofit/>
          </a:bodyPr>
          <a:lstStyle>
            <a:lvl1pPr marL="0" indent="0">
              <a:buNone/>
              <a:defRPr sz="1773"/>
            </a:lvl1pPr>
            <a:lvl2pPr marL="579135" indent="0">
              <a:buNone/>
              <a:defRPr sz="1520"/>
            </a:lvl2pPr>
            <a:lvl3pPr marL="1158270" indent="0">
              <a:buNone/>
              <a:defRPr sz="1267"/>
            </a:lvl3pPr>
            <a:lvl4pPr marL="1737406" indent="0">
              <a:buNone/>
              <a:defRPr sz="1140"/>
            </a:lvl4pPr>
            <a:lvl5pPr marL="2316541" indent="0">
              <a:buNone/>
              <a:defRPr sz="1140"/>
            </a:lvl5pPr>
            <a:lvl6pPr marL="2895676" indent="0">
              <a:buNone/>
              <a:defRPr sz="1140"/>
            </a:lvl6pPr>
            <a:lvl7pPr marL="3474811" indent="0">
              <a:buNone/>
              <a:defRPr sz="1140"/>
            </a:lvl7pPr>
            <a:lvl8pPr marL="4053947" indent="0">
              <a:buNone/>
              <a:defRPr sz="1140"/>
            </a:lvl8pPr>
            <a:lvl9pPr marL="4633082" indent="0">
              <a:buNone/>
              <a:defRPr sz="114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9/30/2019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8756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2856" y="2779776"/>
            <a:ext cx="10076688" cy="515416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9/30/2019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9818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28092"/>
            <a:ext cx="11582400" cy="235870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75014" y="946432"/>
            <a:ext cx="1954530" cy="538165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2856" y="945093"/>
            <a:ext cx="7952178" cy="53829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45423" y="482602"/>
            <a:ext cx="2765298" cy="462492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9/30/2019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2856" y="482602"/>
            <a:ext cx="6118831" cy="462492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84457" y="482602"/>
            <a:ext cx="845087" cy="462492"/>
          </a:xfrm>
        </p:spPr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801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9/30/2019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870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28092"/>
            <a:ext cx="11582400" cy="23587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856" y="954477"/>
            <a:ext cx="10076688" cy="3549118"/>
          </a:xfrm>
        </p:spPr>
        <p:txBody>
          <a:bodyPr anchor="b">
            <a:normAutofit/>
          </a:bodyPr>
          <a:lstStyle>
            <a:lvl1pPr algn="r">
              <a:defRPr sz="50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2857" y="4612853"/>
            <a:ext cx="10076689" cy="1715236"/>
          </a:xfrm>
        </p:spPr>
        <p:txBody>
          <a:bodyPr>
            <a:normAutofit/>
          </a:bodyPr>
          <a:lstStyle>
            <a:lvl1pPr marL="0" indent="0" algn="r">
              <a:buNone/>
              <a:defRPr sz="2787">
                <a:solidFill>
                  <a:schemeClr val="tx1">
                    <a:tint val="75000"/>
                  </a:schemeClr>
                </a:solidFill>
              </a:defRPr>
            </a:lvl1pPr>
            <a:lvl2pPr marL="579135" indent="0">
              <a:buNone/>
              <a:defRPr sz="2533">
                <a:solidFill>
                  <a:schemeClr val="tx1">
                    <a:tint val="75000"/>
                  </a:schemeClr>
                </a:solidFill>
              </a:defRPr>
            </a:lvl2pPr>
            <a:lvl3pPr marL="1158270" indent="0">
              <a:buNone/>
              <a:defRPr sz="2280">
                <a:solidFill>
                  <a:schemeClr val="tx1">
                    <a:tint val="75000"/>
                  </a:schemeClr>
                </a:solidFill>
              </a:defRPr>
            </a:lvl3pPr>
            <a:lvl4pPr marL="1737406" indent="0">
              <a:buNone/>
              <a:defRPr sz="2027">
                <a:solidFill>
                  <a:schemeClr val="tx1">
                    <a:tint val="75000"/>
                  </a:schemeClr>
                </a:solidFill>
              </a:defRPr>
            </a:lvl4pPr>
            <a:lvl5pPr marL="2316541" indent="0">
              <a:buNone/>
              <a:defRPr sz="2027">
                <a:solidFill>
                  <a:schemeClr val="tx1">
                    <a:tint val="75000"/>
                  </a:schemeClr>
                </a:solidFill>
              </a:defRPr>
            </a:lvl5pPr>
            <a:lvl6pPr marL="2895676" indent="0">
              <a:buNone/>
              <a:defRPr sz="2027">
                <a:solidFill>
                  <a:schemeClr val="tx1">
                    <a:tint val="75000"/>
                  </a:schemeClr>
                </a:solidFill>
              </a:defRPr>
            </a:lvl6pPr>
            <a:lvl7pPr marL="3474811" indent="0">
              <a:buNone/>
              <a:defRPr sz="2027">
                <a:solidFill>
                  <a:schemeClr val="tx1">
                    <a:tint val="75000"/>
                  </a:schemeClr>
                </a:solidFill>
              </a:defRPr>
            </a:lvl7pPr>
            <a:lvl8pPr marL="4053947" indent="0">
              <a:buNone/>
              <a:defRPr sz="2027">
                <a:solidFill>
                  <a:schemeClr val="tx1">
                    <a:tint val="75000"/>
                  </a:schemeClr>
                </a:solidFill>
              </a:defRPr>
            </a:lvl8pPr>
            <a:lvl9pPr marL="4633082" indent="0">
              <a:buNone/>
              <a:defRPr sz="202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45423" y="482602"/>
            <a:ext cx="2765298" cy="462492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9/30/2019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2856" y="482602"/>
            <a:ext cx="6118831" cy="462492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84457" y="482602"/>
            <a:ext cx="845086" cy="462492"/>
          </a:xfrm>
        </p:spPr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033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2857" y="2779776"/>
            <a:ext cx="4953400" cy="51541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79992" y="2779776"/>
            <a:ext cx="4949551" cy="51541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9/30/2019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150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0820" y="965200"/>
            <a:ext cx="8078724" cy="16408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0287" y="2766149"/>
            <a:ext cx="4665968" cy="1043622"/>
          </a:xfrm>
        </p:spPr>
        <p:txBody>
          <a:bodyPr anchor="b">
            <a:normAutofit/>
          </a:bodyPr>
          <a:lstStyle>
            <a:lvl1pPr marL="0" indent="0">
              <a:buNone/>
              <a:defRPr sz="3547" b="0">
                <a:solidFill>
                  <a:schemeClr val="tx1"/>
                </a:solidFill>
              </a:defRPr>
            </a:lvl1pPr>
            <a:lvl2pPr marL="579135" indent="0">
              <a:buNone/>
              <a:defRPr sz="2533" b="1"/>
            </a:lvl2pPr>
            <a:lvl3pPr marL="1158270" indent="0">
              <a:buNone/>
              <a:defRPr sz="2280" b="1"/>
            </a:lvl3pPr>
            <a:lvl4pPr marL="1737406" indent="0">
              <a:buNone/>
              <a:defRPr sz="2027" b="1"/>
            </a:lvl4pPr>
            <a:lvl5pPr marL="2316541" indent="0">
              <a:buNone/>
              <a:defRPr sz="2027" b="1"/>
            </a:lvl5pPr>
            <a:lvl6pPr marL="2895676" indent="0">
              <a:buNone/>
              <a:defRPr sz="2027" b="1"/>
            </a:lvl6pPr>
            <a:lvl7pPr marL="3474811" indent="0">
              <a:buNone/>
              <a:defRPr sz="2027" b="1"/>
            </a:lvl7pPr>
            <a:lvl8pPr marL="4053947" indent="0">
              <a:buNone/>
              <a:defRPr sz="2027" b="1"/>
            </a:lvl8pPr>
            <a:lvl9pPr marL="4633082" indent="0">
              <a:buNone/>
              <a:defRPr sz="202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2855" y="3968046"/>
            <a:ext cx="4953400" cy="39658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7423" y="2766149"/>
            <a:ext cx="4662120" cy="1043622"/>
          </a:xfrm>
        </p:spPr>
        <p:txBody>
          <a:bodyPr anchor="b">
            <a:normAutofit/>
          </a:bodyPr>
          <a:lstStyle>
            <a:lvl1pPr marL="0" indent="0">
              <a:buNone/>
              <a:defRPr sz="3547" b="0">
                <a:solidFill>
                  <a:schemeClr val="tx1"/>
                </a:solidFill>
              </a:defRPr>
            </a:lvl1pPr>
            <a:lvl2pPr marL="579135" indent="0">
              <a:buNone/>
              <a:defRPr sz="2533" b="1"/>
            </a:lvl2pPr>
            <a:lvl3pPr marL="1158270" indent="0">
              <a:buNone/>
              <a:defRPr sz="2280" b="1"/>
            </a:lvl3pPr>
            <a:lvl4pPr marL="1737406" indent="0">
              <a:buNone/>
              <a:defRPr sz="2027" b="1"/>
            </a:lvl4pPr>
            <a:lvl5pPr marL="2316541" indent="0">
              <a:buNone/>
              <a:defRPr sz="2027" b="1"/>
            </a:lvl5pPr>
            <a:lvl6pPr marL="2895676" indent="0">
              <a:buNone/>
              <a:defRPr sz="2027" b="1"/>
            </a:lvl6pPr>
            <a:lvl7pPr marL="3474811" indent="0">
              <a:buNone/>
              <a:defRPr sz="2027" b="1"/>
            </a:lvl7pPr>
            <a:lvl8pPr marL="4053947" indent="0">
              <a:buNone/>
              <a:defRPr sz="2027" b="1"/>
            </a:lvl8pPr>
            <a:lvl9pPr marL="4633082" indent="0">
              <a:buNone/>
              <a:defRPr sz="202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79991" y="3968046"/>
            <a:ext cx="4949552" cy="39658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9/30/2019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18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9/30/2019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28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9/30/2019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070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856" y="1930400"/>
            <a:ext cx="3909060" cy="2026920"/>
          </a:xfrm>
        </p:spPr>
        <p:txBody>
          <a:bodyPr anchor="b"/>
          <a:lstStyle>
            <a:lvl1pPr algn="l">
              <a:defRPr sz="405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2520" y="945896"/>
            <a:ext cx="5907024" cy="6988048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856" y="3957320"/>
            <a:ext cx="3909060" cy="3976624"/>
          </a:xfrm>
        </p:spPr>
        <p:txBody>
          <a:bodyPr/>
          <a:lstStyle>
            <a:lvl1pPr marL="0" indent="0">
              <a:buNone/>
              <a:defRPr sz="2027"/>
            </a:lvl1pPr>
            <a:lvl2pPr marL="579135" indent="0">
              <a:buNone/>
              <a:defRPr sz="1773"/>
            </a:lvl2pPr>
            <a:lvl3pPr marL="1158270" indent="0">
              <a:buNone/>
              <a:defRPr sz="1520"/>
            </a:lvl3pPr>
            <a:lvl4pPr marL="1737406" indent="0">
              <a:buNone/>
              <a:defRPr sz="1267"/>
            </a:lvl4pPr>
            <a:lvl5pPr marL="2316541" indent="0">
              <a:buNone/>
              <a:defRPr sz="1267"/>
            </a:lvl5pPr>
            <a:lvl6pPr marL="2895676" indent="0">
              <a:buNone/>
              <a:defRPr sz="1267"/>
            </a:lvl6pPr>
            <a:lvl7pPr marL="3474811" indent="0">
              <a:buNone/>
              <a:defRPr sz="1267"/>
            </a:lvl7pPr>
            <a:lvl8pPr marL="4053947" indent="0">
              <a:buNone/>
              <a:defRPr sz="1267"/>
            </a:lvl8pPr>
            <a:lvl9pPr marL="4633082" indent="0">
              <a:buNone/>
              <a:defRPr sz="12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9/30/2019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248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856" y="1930400"/>
            <a:ext cx="5162591" cy="2026920"/>
          </a:xfrm>
        </p:spPr>
        <p:txBody>
          <a:bodyPr anchor="b"/>
          <a:lstStyle>
            <a:lvl1pPr algn="l">
              <a:defRPr sz="405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178197" y="951573"/>
            <a:ext cx="4654030" cy="6982371"/>
          </a:xfrm>
        </p:spPr>
        <p:txBody>
          <a:bodyPr anchor="t"/>
          <a:lstStyle>
            <a:lvl1pPr marL="0" indent="0">
              <a:buNone/>
              <a:defRPr sz="4053"/>
            </a:lvl1pPr>
            <a:lvl2pPr marL="579135" indent="0">
              <a:buNone/>
              <a:defRPr sz="3547"/>
            </a:lvl2pPr>
            <a:lvl3pPr marL="1158270" indent="0">
              <a:buNone/>
              <a:defRPr sz="3040"/>
            </a:lvl3pPr>
            <a:lvl4pPr marL="1737406" indent="0">
              <a:buNone/>
              <a:defRPr sz="2533"/>
            </a:lvl4pPr>
            <a:lvl5pPr marL="2316541" indent="0">
              <a:buNone/>
              <a:defRPr sz="2533"/>
            </a:lvl5pPr>
            <a:lvl6pPr marL="2895676" indent="0">
              <a:buNone/>
              <a:defRPr sz="2533"/>
            </a:lvl6pPr>
            <a:lvl7pPr marL="3474811" indent="0">
              <a:buNone/>
              <a:defRPr sz="2533"/>
            </a:lvl7pPr>
            <a:lvl8pPr marL="4053947" indent="0">
              <a:buNone/>
              <a:defRPr sz="2533"/>
            </a:lvl8pPr>
            <a:lvl9pPr marL="4633082" indent="0">
              <a:buNone/>
              <a:defRPr sz="2533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856" y="3957320"/>
            <a:ext cx="5162591" cy="3976624"/>
          </a:xfrm>
        </p:spPr>
        <p:txBody>
          <a:bodyPr/>
          <a:lstStyle>
            <a:lvl1pPr marL="0" indent="0">
              <a:buNone/>
              <a:defRPr sz="2027"/>
            </a:lvl1pPr>
            <a:lvl2pPr marL="579135" indent="0">
              <a:buNone/>
              <a:defRPr sz="1773"/>
            </a:lvl2pPr>
            <a:lvl3pPr marL="1158270" indent="0">
              <a:buNone/>
              <a:defRPr sz="1520"/>
            </a:lvl3pPr>
            <a:lvl4pPr marL="1737406" indent="0">
              <a:buNone/>
              <a:defRPr sz="1267"/>
            </a:lvl4pPr>
            <a:lvl5pPr marL="2316541" indent="0">
              <a:buNone/>
              <a:defRPr sz="1267"/>
            </a:lvl5pPr>
            <a:lvl6pPr marL="2895676" indent="0">
              <a:buNone/>
              <a:defRPr sz="1267"/>
            </a:lvl6pPr>
            <a:lvl7pPr marL="3474811" indent="0">
              <a:buNone/>
              <a:defRPr sz="1267"/>
            </a:lvl7pPr>
            <a:lvl8pPr marL="4053947" indent="0">
              <a:buNone/>
              <a:defRPr sz="1267"/>
            </a:lvl8pPr>
            <a:lvl9pPr marL="4633082" indent="0">
              <a:buNone/>
              <a:defRPr sz="12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9/30/2019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577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582400" cy="136937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50820" y="968206"/>
            <a:ext cx="8078724" cy="16378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2856" y="2779776"/>
            <a:ext cx="10076688" cy="5154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22158" y="8051378"/>
            <a:ext cx="2707386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34343"/>
            <a:fld id="{48A87A34-81AB-432B-8DAE-1953F412C12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34343"/>
              <a:t>9/30/2019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2856" y="8050739"/>
            <a:ext cx="7195566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34343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24850" y="482602"/>
            <a:ext cx="2504694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34343"/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34343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365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r" defTabSz="1158270" rtl="0" eaLnBrk="1" latinLnBrk="0" hangingPunct="1">
        <a:lnSpc>
          <a:spcPct val="90000"/>
        </a:lnSpc>
        <a:spcBef>
          <a:spcPct val="0"/>
        </a:spcBef>
        <a:buNone/>
        <a:defRPr sz="5067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9568" indent="-289568" algn="l" defTabSz="1158270" rtl="0" eaLnBrk="1" latinLnBrk="0" hangingPunct="1">
        <a:lnSpc>
          <a:spcPct val="90000"/>
        </a:lnSpc>
        <a:spcBef>
          <a:spcPts val="1267"/>
        </a:spcBef>
        <a:buFont typeface="Arial" panose="020B0604020202020204" pitchFamily="34" charset="0"/>
        <a:buChar char="•"/>
        <a:defRPr sz="2787" kern="1200">
          <a:solidFill>
            <a:schemeClr val="tx1"/>
          </a:solidFill>
          <a:latin typeface="+mn-lt"/>
          <a:ea typeface="+mn-ea"/>
          <a:cs typeface="+mn-cs"/>
        </a:defRPr>
      </a:lvl1pPr>
      <a:lvl2pPr marL="868703" indent="-289568" algn="l" defTabSz="1158270" rtl="0" eaLnBrk="1" latinLnBrk="0" hangingPunct="1">
        <a:lnSpc>
          <a:spcPct val="90000"/>
        </a:lnSpc>
        <a:spcBef>
          <a:spcPts val="633"/>
        </a:spcBef>
        <a:buFont typeface="Arial" panose="020B0604020202020204" pitchFamily="34" charset="0"/>
        <a:buChar char="•"/>
        <a:defRPr sz="2533" kern="1200">
          <a:solidFill>
            <a:schemeClr val="tx1"/>
          </a:solidFill>
          <a:latin typeface="+mn-lt"/>
          <a:ea typeface="+mn-ea"/>
          <a:cs typeface="+mn-cs"/>
        </a:defRPr>
      </a:lvl2pPr>
      <a:lvl3pPr marL="1447838" indent="-289568" algn="l" defTabSz="1158270" rtl="0" eaLnBrk="1" latinLnBrk="0" hangingPunct="1">
        <a:lnSpc>
          <a:spcPct val="90000"/>
        </a:lnSpc>
        <a:spcBef>
          <a:spcPts val="633"/>
        </a:spcBef>
        <a:buFont typeface="Arial" panose="020B0604020202020204" pitchFamily="34" charset="0"/>
        <a:buChar char="•"/>
        <a:defRPr sz="2280" kern="1200">
          <a:solidFill>
            <a:schemeClr val="tx1"/>
          </a:solidFill>
          <a:latin typeface="+mn-lt"/>
          <a:ea typeface="+mn-ea"/>
          <a:cs typeface="+mn-cs"/>
        </a:defRPr>
      </a:lvl3pPr>
      <a:lvl4pPr marL="2026973" indent="-289568" algn="l" defTabSz="1158270" rtl="0" eaLnBrk="1" latinLnBrk="0" hangingPunct="1">
        <a:lnSpc>
          <a:spcPct val="90000"/>
        </a:lnSpc>
        <a:spcBef>
          <a:spcPts val="633"/>
        </a:spcBef>
        <a:buFont typeface="Arial" panose="020B0604020202020204" pitchFamily="34" charset="0"/>
        <a:buChar char="•"/>
        <a:defRPr sz="2027" kern="1200">
          <a:solidFill>
            <a:schemeClr val="tx1"/>
          </a:solidFill>
          <a:latin typeface="+mn-lt"/>
          <a:ea typeface="+mn-ea"/>
          <a:cs typeface="+mn-cs"/>
        </a:defRPr>
      </a:lvl4pPr>
      <a:lvl5pPr marL="2606109" indent="-289568" algn="l" defTabSz="1158270" rtl="0" eaLnBrk="1" latinLnBrk="0" hangingPunct="1">
        <a:lnSpc>
          <a:spcPct val="90000"/>
        </a:lnSpc>
        <a:spcBef>
          <a:spcPts val="633"/>
        </a:spcBef>
        <a:buFont typeface="Arial" panose="020B0604020202020204" pitchFamily="34" charset="0"/>
        <a:buChar char="•"/>
        <a:defRPr sz="2027" kern="1200">
          <a:solidFill>
            <a:schemeClr val="tx1"/>
          </a:solidFill>
          <a:latin typeface="+mn-lt"/>
          <a:ea typeface="+mn-ea"/>
          <a:cs typeface="+mn-cs"/>
        </a:defRPr>
      </a:lvl5pPr>
      <a:lvl6pPr marL="3185244" indent="-289568" algn="l" defTabSz="1158270" rtl="0" eaLnBrk="1" latinLnBrk="0" hangingPunct="1">
        <a:lnSpc>
          <a:spcPct val="90000"/>
        </a:lnSpc>
        <a:spcBef>
          <a:spcPts val="633"/>
        </a:spcBef>
        <a:buFont typeface="Arial" panose="020B0604020202020204" pitchFamily="34" charset="0"/>
        <a:buChar char="•"/>
        <a:defRPr sz="2027" kern="1200">
          <a:solidFill>
            <a:schemeClr val="tx1"/>
          </a:solidFill>
          <a:latin typeface="+mn-lt"/>
          <a:ea typeface="+mn-ea"/>
          <a:cs typeface="+mn-cs"/>
        </a:defRPr>
      </a:lvl6pPr>
      <a:lvl7pPr marL="3764379" indent="-289568" algn="l" defTabSz="1158270" rtl="0" eaLnBrk="1" latinLnBrk="0" hangingPunct="1">
        <a:lnSpc>
          <a:spcPct val="90000"/>
        </a:lnSpc>
        <a:spcBef>
          <a:spcPts val="633"/>
        </a:spcBef>
        <a:buFont typeface="Arial" panose="020B0604020202020204" pitchFamily="34" charset="0"/>
        <a:buChar char="•"/>
        <a:defRPr sz="2027" kern="1200">
          <a:solidFill>
            <a:schemeClr val="tx1"/>
          </a:solidFill>
          <a:latin typeface="+mn-lt"/>
          <a:ea typeface="+mn-ea"/>
          <a:cs typeface="+mn-cs"/>
        </a:defRPr>
      </a:lvl7pPr>
      <a:lvl8pPr marL="4343514" indent="-289568" algn="l" defTabSz="1158270" rtl="0" eaLnBrk="1" latinLnBrk="0" hangingPunct="1">
        <a:lnSpc>
          <a:spcPct val="90000"/>
        </a:lnSpc>
        <a:spcBef>
          <a:spcPts val="633"/>
        </a:spcBef>
        <a:buFont typeface="Arial" panose="020B0604020202020204" pitchFamily="34" charset="0"/>
        <a:buChar char="•"/>
        <a:defRPr sz="2027" kern="1200">
          <a:solidFill>
            <a:schemeClr val="tx1"/>
          </a:solidFill>
          <a:latin typeface="+mn-lt"/>
          <a:ea typeface="+mn-ea"/>
          <a:cs typeface="+mn-cs"/>
        </a:defRPr>
      </a:lvl8pPr>
      <a:lvl9pPr marL="4922650" indent="-289568" algn="l" defTabSz="1158270" rtl="0" eaLnBrk="1" latinLnBrk="0" hangingPunct="1">
        <a:lnSpc>
          <a:spcPct val="90000"/>
        </a:lnSpc>
        <a:spcBef>
          <a:spcPts val="633"/>
        </a:spcBef>
        <a:buFont typeface="Arial" panose="020B0604020202020204" pitchFamily="34" charset="0"/>
        <a:buChar char="•"/>
        <a:defRPr sz="202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58270" rtl="0" eaLnBrk="1" latinLnBrk="0" hangingPunct="1">
        <a:defRPr sz="2280" kern="1200">
          <a:solidFill>
            <a:schemeClr val="tx1"/>
          </a:solidFill>
          <a:latin typeface="+mn-lt"/>
          <a:ea typeface="+mn-ea"/>
          <a:cs typeface="+mn-cs"/>
        </a:defRPr>
      </a:lvl1pPr>
      <a:lvl2pPr marL="579135" algn="l" defTabSz="1158270" rtl="0" eaLnBrk="1" latinLnBrk="0" hangingPunct="1">
        <a:defRPr sz="2280" kern="1200">
          <a:solidFill>
            <a:schemeClr val="tx1"/>
          </a:solidFill>
          <a:latin typeface="+mn-lt"/>
          <a:ea typeface="+mn-ea"/>
          <a:cs typeface="+mn-cs"/>
        </a:defRPr>
      </a:lvl2pPr>
      <a:lvl3pPr marL="1158270" algn="l" defTabSz="1158270" rtl="0" eaLnBrk="1" latinLnBrk="0" hangingPunct="1">
        <a:defRPr sz="2280" kern="1200">
          <a:solidFill>
            <a:schemeClr val="tx1"/>
          </a:solidFill>
          <a:latin typeface="+mn-lt"/>
          <a:ea typeface="+mn-ea"/>
          <a:cs typeface="+mn-cs"/>
        </a:defRPr>
      </a:lvl3pPr>
      <a:lvl4pPr marL="1737406" algn="l" defTabSz="1158270" rtl="0" eaLnBrk="1" latinLnBrk="0" hangingPunct="1">
        <a:defRPr sz="2280" kern="1200">
          <a:solidFill>
            <a:schemeClr val="tx1"/>
          </a:solidFill>
          <a:latin typeface="+mn-lt"/>
          <a:ea typeface="+mn-ea"/>
          <a:cs typeface="+mn-cs"/>
        </a:defRPr>
      </a:lvl4pPr>
      <a:lvl5pPr marL="2316541" algn="l" defTabSz="1158270" rtl="0" eaLnBrk="1" latinLnBrk="0" hangingPunct="1">
        <a:defRPr sz="2280" kern="1200">
          <a:solidFill>
            <a:schemeClr val="tx1"/>
          </a:solidFill>
          <a:latin typeface="+mn-lt"/>
          <a:ea typeface="+mn-ea"/>
          <a:cs typeface="+mn-cs"/>
        </a:defRPr>
      </a:lvl5pPr>
      <a:lvl6pPr marL="2895676" algn="l" defTabSz="1158270" rtl="0" eaLnBrk="1" latinLnBrk="0" hangingPunct="1">
        <a:defRPr sz="2280" kern="1200">
          <a:solidFill>
            <a:schemeClr val="tx1"/>
          </a:solidFill>
          <a:latin typeface="+mn-lt"/>
          <a:ea typeface="+mn-ea"/>
          <a:cs typeface="+mn-cs"/>
        </a:defRPr>
      </a:lvl6pPr>
      <a:lvl7pPr marL="3474811" algn="l" defTabSz="1158270" rtl="0" eaLnBrk="1" latinLnBrk="0" hangingPunct="1">
        <a:defRPr sz="2280" kern="1200">
          <a:solidFill>
            <a:schemeClr val="tx1"/>
          </a:solidFill>
          <a:latin typeface="+mn-lt"/>
          <a:ea typeface="+mn-ea"/>
          <a:cs typeface="+mn-cs"/>
        </a:defRPr>
      </a:lvl7pPr>
      <a:lvl8pPr marL="4053947" algn="l" defTabSz="1158270" rtl="0" eaLnBrk="1" latinLnBrk="0" hangingPunct="1">
        <a:defRPr sz="2280" kern="1200">
          <a:solidFill>
            <a:schemeClr val="tx1"/>
          </a:solidFill>
          <a:latin typeface="+mn-lt"/>
          <a:ea typeface="+mn-ea"/>
          <a:cs typeface="+mn-cs"/>
        </a:defRPr>
      </a:lvl8pPr>
      <a:lvl9pPr marL="4633082" algn="l" defTabSz="1158270" rtl="0" eaLnBrk="1" latinLnBrk="0" hangingPunct="1">
        <a:defRPr sz="22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GWSZ1DKjNzY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LWUkW4s3XxY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Ei_bSHmmvJQ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127" y="2984739"/>
            <a:ext cx="10207926" cy="527877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99690" y="258640"/>
            <a:ext cx="10972800" cy="2519065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ftermath BRK" pitchFamily="2" charset="0"/>
              </a:rPr>
              <a:t>The Brain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ftermath BRK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9256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40597" y="241996"/>
            <a:ext cx="9269068" cy="1228376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760"/>
              </a:spcAft>
            </a:pPr>
            <a:r>
              <a:rPr lang="en-US" sz="8360" dirty="0" smtClean="0">
                <a:latin typeface="LoveNessThree" panose="02000603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The Brain</a:t>
            </a:r>
            <a:endParaRPr lang="en-US" sz="836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7794" y="4863882"/>
            <a:ext cx="9583563" cy="3822918"/>
          </a:xfrm>
        </p:spPr>
        <p:txBody>
          <a:bodyPr/>
          <a:lstStyle/>
          <a:p>
            <a:pPr marL="325757" indent="-325757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"/>
            </a:pPr>
            <a:r>
              <a:rPr lang="en-US" sz="6000" dirty="0" smtClean="0">
                <a:latin typeface="LoveNessThree" panose="02000603000000000000" pitchFamily="2" charset="0"/>
                <a:ea typeface="LoveNessThree" panose="02000603000000000000" pitchFamily="2" charset="0"/>
                <a:cs typeface="Times New Roman" panose="02020603050405020304" pitchFamily="18" charset="0"/>
              </a:rPr>
              <a:t>Occipital Lobe</a:t>
            </a:r>
          </a:p>
          <a:p>
            <a:pPr marL="904892" lvl="1" indent="-325757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"/>
            </a:pP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Vision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419" y="1598388"/>
            <a:ext cx="9740314" cy="306505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8103" y="6470809"/>
            <a:ext cx="11362944" cy="22159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800" dirty="0" smtClean="0">
                <a:solidFill>
                  <a:prstClr val="black"/>
                </a:solidFill>
                <a:latin typeface="LoveNessThree" panose="02000603000000000000" pitchFamily="2" charset="0"/>
                <a:ea typeface="LoveNessThree" panose="02000603000000000000" pitchFamily="2" charset="0"/>
              </a:rPr>
              <a:t>Fun Fact: </a:t>
            </a:r>
            <a:r>
              <a:rPr lang="en-US" sz="2280" dirty="0" smtClean="0">
                <a:solidFill>
                  <a:prstClr val="black"/>
                </a:solidFill>
                <a:latin typeface="LoveNessThree" panose="02000603000000000000" pitchFamily="2" charset="0"/>
                <a:ea typeface="LoveNessThree" panose="02000603000000000000" pitchFamily="2" charset="0"/>
              </a:rPr>
              <a:t> </a:t>
            </a:r>
            <a:r>
              <a:rPr lang="en-US" sz="2000" b="1" dirty="0" smtClean="0"/>
              <a:t> </a:t>
            </a:r>
            <a:r>
              <a:rPr lang="en-US" sz="2000" b="1" dirty="0"/>
              <a:t>MYTH  </a:t>
            </a:r>
            <a:r>
              <a:rPr lang="en-US" sz="2000" dirty="0" smtClean="0"/>
              <a:t>Male </a:t>
            </a:r>
            <a:r>
              <a:rPr lang="en-US" sz="2000" dirty="0"/>
              <a:t>brains are biologically better suited for math and science, female brains for empathy.</a:t>
            </a:r>
          </a:p>
          <a:p>
            <a:r>
              <a:rPr lang="en-US" sz="2000" b="1" dirty="0" smtClean="0"/>
              <a:t>FACT</a:t>
            </a:r>
            <a:r>
              <a:rPr lang="en-US" sz="2000" dirty="0" smtClean="0"/>
              <a:t>  There </a:t>
            </a:r>
            <a:r>
              <a:rPr lang="en-US" sz="2000" dirty="0"/>
              <a:t>are small </a:t>
            </a:r>
            <a:r>
              <a:rPr lang="en-US" sz="2000" dirty="0" smtClean="0"/>
              <a:t>anatomical differences between </a:t>
            </a:r>
            <a:r>
              <a:rPr lang="en-US" sz="2000" dirty="0"/>
              <a:t>male and female </a:t>
            </a:r>
            <a:r>
              <a:rPr lang="en-US" sz="2000" dirty="0" smtClean="0"/>
              <a:t>brains.  The </a:t>
            </a:r>
            <a:r>
              <a:rPr lang="en-US" sz="2000" dirty="0"/>
              <a:t>hippocampus, involved in memory, is usually larger in women, while the </a:t>
            </a:r>
            <a:r>
              <a:rPr lang="en-US" sz="2000" dirty="0" smtClean="0"/>
              <a:t>amygdala involved </a:t>
            </a:r>
            <a:r>
              <a:rPr lang="en-US" sz="2000" dirty="0"/>
              <a:t>in emotion, is larger in men. (The opposite of what you'd expect from this myth.) But evidence suggests gender disparities are due to cultural expectations, </a:t>
            </a:r>
            <a:r>
              <a:rPr lang="en-US" sz="2000" dirty="0" smtClean="0"/>
              <a:t>not biology.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71736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build="p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40597" y="241996"/>
            <a:ext cx="9269068" cy="1228376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760"/>
              </a:spcAft>
            </a:pPr>
            <a:r>
              <a:rPr lang="en-US" sz="8360" dirty="0" smtClean="0">
                <a:latin typeface="LoveNessThree" panose="02000603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The Brain</a:t>
            </a:r>
            <a:endParaRPr lang="en-US" sz="836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7794" y="4863882"/>
            <a:ext cx="9583563" cy="3822918"/>
          </a:xfrm>
        </p:spPr>
        <p:txBody>
          <a:bodyPr>
            <a:normAutofit lnSpcReduction="10000"/>
          </a:bodyPr>
          <a:lstStyle/>
          <a:p>
            <a:pPr marL="325757" indent="-325757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"/>
            </a:pPr>
            <a:r>
              <a:rPr lang="en-US" sz="6000" dirty="0" smtClean="0">
                <a:latin typeface="LoveNessThree" panose="02000603000000000000" pitchFamily="2" charset="0"/>
                <a:ea typeface="LoveNessThree" panose="02000603000000000000" pitchFamily="2" charset="0"/>
                <a:cs typeface="Times New Roman" panose="02020603050405020304" pitchFamily="18" charset="0"/>
              </a:rPr>
              <a:t>Cerebellum</a:t>
            </a:r>
          </a:p>
          <a:p>
            <a:pPr marL="904892" lvl="1" indent="-325757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"/>
            </a:pP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Receives information from sensory systems, spinal cord, and other parts of the brain</a:t>
            </a:r>
          </a:p>
          <a:p>
            <a:pPr marL="1484027" lvl="2" indent="-325757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"/>
            </a:pPr>
            <a:r>
              <a:rPr lang="en-US" sz="3347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Coordination</a:t>
            </a:r>
          </a:p>
          <a:p>
            <a:pPr marL="1484027" lvl="2" indent="-325757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"/>
            </a:pPr>
            <a:r>
              <a:rPr lang="en-US" sz="3347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Balance</a:t>
            </a:r>
          </a:p>
          <a:p>
            <a:pPr marL="1484027" lvl="2" indent="-325757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"/>
            </a:pPr>
            <a:r>
              <a:rPr lang="en-US" sz="3347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Speech</a:t>
            </a:r>
          </a:p>
          <a:p>
            <a:pPr marL="579135" lvl="1" indent="0">
              <a:lnSpc>
                <a:spcPct val="107000"/>
              </a:lnSpc>
              <a:spcBef>
                <a:spcPts val="0"/>
              </a:spcBef>
              <a:buNone/>
            </a:pP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419" y="1598388"/>
            <a:ext cx="9740314" cy="3065052"/>
          </a:xfrm>
          <a:prstGeom prst="rect">
            <a:avLst/>
          </a:prstGeom>
        </p:spPr>
      </p:pic>
      <p:sp>
        <p:nvSpPr>
          <p:cNvPr id="5" name="Pentagon 4"/>
          <p:cNvSpPr/>
          <p:nvPr/>
        </p:nvSpPr>
        <p:spPr>
          <a:xfrm flipH="1">
            <a:off x="7717536" y="3822192"/>
            <a:ext cx="2962656" cy="60350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936992" y="3840480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Showcard Gothic" panose="04020904020102020604" pitchFamily="82" charset="0"/>
              </a:rPr>
              <a:t>Cerebellum</a:t>
            </a:r>
            <a:endParaRPr lang="en-US" sz="3200" dirty="0">
              <a:latin typeface="Showcard Gothic" panose="04020904020102020604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067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build="p"/>
      <p:bldP spid="5" grpId="0" animBg="1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40597" y="241996"/>
            <a:ext cx="9269068" cy="1228376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760"/>
              </a:spcAft>
            </a:pPr>
            <a:r>
              <a:rPr lang="en-US" sz="8360" dirty="0" smtClean="0">
                <a:latin typeface="LoveNessThree" panose="02000603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The Brain</a:t>
            </a:r>
            <a:endParaRPr lang="en-US" sz="836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7794" y="4863882"/>
            <a:ext cx="9583563" cy="3822918"/>
          </a:xfrm>
        </p:spPr>
        <p:txBody>
          <a:bodyPr>
            <a:normAutofit fontScale="92500" lnSpcReduction="10000"/>
          </a:bodyPr>
          <a:lstStyle/>
          <a:p>
            <a:pPr marL="325757" indent="-325757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"/>
            </a:pPr>
            <a:r>
              <a:rPr lang="en-US" sz="6000" dirty="0" smtClean="0">
                <a:latin typeface="LoveNessThree" panose="02000603000000000000" pitchFamily="2" charset="0"/>
                <a:ea typeface="LoveNessThree" panose="02000603000000000000" pitchFamily="2" charset="0"/>
                <a:cs typeface="Times New Roman" panose="02020603050405020304" pitchFamily="18" charset="0"/>
              </a:rPr>
              <a:t>Medulla (Brain Stem)</a:t>
            </a:r>
          </a:p>
          <a:p>
            <a:pPr marL="904892" lvl="1" indent="-325757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"/>
            </a:pP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Controls flow of messages between the brain the rest of the body</a:t>
            </a:r>
          </a:p>
          <a:p>
            <a:pPr marL="1484027" lvl="2" indent="-325757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"/>
            </a:pPr>
            <a:r>
              <a:rPr lang="en-US" sz="3347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Breathing</a:t>
            </a:r>
          </a:p>
          <a:p>
            <a:pPr marL="1484027" lvl="2" indent="-325757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"/>
            </a:pPr>
            <a:r>
              <a:rPr lang="en-US" sz="3347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Swallowing</a:t>
            </a:r>
          </a:p>
          <a:p>
            <a:pPr marL="1484027" lvl="2" indent="-325757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"/>
            </a:pPr>
            <a:r>
              <a:rPr lang="en-US" sz="3347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Heart Rate/Blood pressure</a:t>
            </a:r>
          </a:p>
          <a:p>
            <a:pPr marL="1484027" lvl="2" indent="-325757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"/>
            </a:pPr>
            <a:r>
              <a:rPr lang="en-US" sz="3347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Consciousness</a:t>
            </a:r>
          </a:p>
          <a:p>
            <a:pPr marL="579135" lvl="1" indent="0">
              <a:lnSpc>
                <a:spcPct val="107000"/>
              </a:lnSpc>
              <a:spcBef>
                <a:spcPts val="0"/>
              </a:spcBef>
              <a:buNone/>
            </a:pP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043" y="1419395"/>
            <a:ext cx="9740314" cy="3065052"/>
          </a:xfrm>
          <a:prstGeom prst="rect">
            <a:avLst/>
          </a:prstGeom>
        </p:spPr>
      </p:pic>
      <p:sp>
        <p:nvSpPr>
          <p:cNvPr id="5" name="Pentagon 4"/>
          <p:cNvSpPr/>
          <p:nvPr/>
        </p:nvSpPr>
        <p:spPr>
          <a:xfrm rot="1519906" flipH="1">
            <a:off x="6540380" y="4690146"/>
            <a:ext cx="2962656" cy="60350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1512431">
            <a:off x="6731812" y="4800778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Showcard Gothic" panose="04020904020102020604" pitchFamily="82" charset="0"/>
              </a:rPr>
              <a:t>Medulla</a:t>
            </a:r>
            <a:endParaRPr lang="en-US" sz="3200" dirty="0">
              <a:latin typeface="Showcard Gothic" panose="04020904020102020604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641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build="p"/>
      <p:bldP spid="5" grpId="0" animBg="1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40597" y="241996"/>
            <a:ext cx="9269068" cy="1228376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760"/>
              </a:spcAft>
            </a:pPr>
            <a:r>
              <a:rPr lang="en-US" sz="8360" dirty="0" smtClean="0">
                <a:latin typeface="LoveNessThree" panose="02000603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The Neuron</a:t>
            </a:r>
            <a:endParaRPr lang="en-US" sz="8360" dirty="0"/>
          </a:p>
        </p:txBody>
      </p:sp>
      <p:sp>
        <p:nvSpPr>
          <p:cNvPr id="8" name="TextBox 7"/>
          <p:cNvSpPr txBox="1"/>
          <p:nvPr/>
        </p:nvSpPr>
        <p:spPr>
          <a:xfrm>
            <a:off x="430786" y="7327263"/>
            <a:ext cx="10950262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434343"/>
            <a:r>
              <a:rPr lang="en-US" sz="3800" dirty="0">
                <a:solidFill>
                  <a:prstClr val="black"/>
                </a:solidFill>
                <a:latin typeface="LoveNessThree" panose="02000603000000000000" pitchFamily="2" charset="0"/>
                <a:ea typeface="LoveNessThree" panose="02000603000000000000" pitchFamily="2" charset="0"/>
              </a:rPr>
              <a:t>Fun Fact: </a:t>
            </a:r>
            <a:r>
              <a:rPr lang="en-US" sz="2280" dirty="0">
                <a:solidFill>
                  <a:prstClr val="black"/>
                </a:solidFill>
                <a:latin typeface="LoveNessThree" panose="02000603000000000000" pitchFamily="2" charset="0"/>
                <a:ea typeface="LoveNessThree" panose="02000603000000000000" pitchFamily="2" charset="0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Neuro- is a prefix that signals a word is related to the brain, nerves, or nervous system.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786" y="1731816"/>
            <a:ext cx="10710952" cy="476042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272016" y="2651760"/>
            <a:ext cx="1869722" cy="85953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730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40597" y="241996"/>
            <a:ext cx="9269068" cy="1228376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760"/>
              </a:spcAft>
            </a:pPr>
            <a:r>
              <a:rPr lang="en-US" sz="8360" dirty="0" smtClean="0">
                <a:latin typeface="LoveNessThree" panose="02000603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The Neuron</a:t>
            </a:r>
            <a:endParaRPr lang="en-US" sz="836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7794" y="4863882"/>
            <a:ext cx="9583563" cy="3822918"/>
          </a:xfrm>
        </p:spPr>
        <p:txBody>
          <a:bodyPr/>
          <a:lstStyle/>
          <a:p>
            <a:pPr marL="325757" indent="-325757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"/>
            </a:pPr>
            <a:r>
              <a:rPr lang="en-US" sz="6000" dirty="0" smtClean="0">
                <a:latin typeface="LoveNessThree" panose="02000603000000000000" pitchFamily="2" charset="0"/>
                <a:ea typeface="LoveNessThree" panose="02000603000000000000" pitchFamily="2" charset="0"/>
                <a:cs typeface="Times New Roman" panose="02020603050405020304" pitchFamily="18" charset="0"/>
              </a:rPr>
              <a:t>Neuron</a:t>
            </a:r>
          </a:p>
          <a:p>
            <a:pPr marL="904892" lvl="1" indent="-325757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"/>
            </a:pP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Brain cell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786" y="1731817"/>
            <a:ext cx="10710952" cy="313206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272016" y="2019374"/>
            <a:ext cx="1869722" cy="85953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66815" y="7671139"/>
            <a:ext cx="8438894" cy="6771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434343"/>
            <a:r>
              <a:rPr lang="en-US" sz="3800" dirty="0">
                <a:solidFill>
                  <a:prstClr val="black"/>
                </a:solidFill>
                <a:latin typeface="LoveNessThree" panose="02000603000000000000" pitchFamily="2" charset="0"/>
                <a:ea typeface="LoveNessThree" panose="02000603000000000000" pitchFamily="2" charset="0"/>
              </a:rPr>
              <a:t>Fun Fact: </a:t>
            </a:r>
            <a:r>
              <a:rPr lang="en-US" sz="2280" dirty="0">
                <a:solidFill>
                  <a:prstClr val="black"/>
                </a:solidFill>
                <a:latin typeface="LoveNessThree" panose="02000603000000000000" pitchFamily="2" charset="0"/>
                <a:ea typeface="LoveNessThree" panose="02000603000000000000" pitchFamily="2" charset="0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Humans have about 100 billion neurons!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136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build="p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40597" y="241996"/>
            <a:ext cx="9269068" cy="1228376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760"/>
              </a:spcAft>
            </a:pPr>
            <a:r>
              <a:rPr lang="en-US" sz="8360" dirty="0" smtClean="0">
                <a:latin typeface="LoveNessThree" panose="02000603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The Neuron</a:t>
            </a:r>
            <a:endParaRPr lang="en-US" sz="836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7794" y="4863882"/>
            <a:ext cx="9583563" cy="3822918"/>
          </a:xfrm>
        </p:spPr>
        <p:txBody>
          <a:bodyPr/>
          <a:lstStyle/>
          <a:p>
            <a:pPr marL="325757" indent="-325757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"/>
            </a:pPr>
            <a:r>
              <a:rPr lang="en-US" sz="6000" dirty="0" smtClean="0">
                <a:latin typeface="LoveNessThree" panose="02000603000000000000" pitchFamily="2" charset="0"/>
                <a:ea typeface="LoveNessThree" panose="02000603000000000000" pitchFamily="2" charset="0"/>
                <a:cs typeface="Times New Roman" panose="02020603050405020304" pitchFamily="18" charset="0"/>
              </a:rPr>
              <a:t>Cell Body (Soma)</a:t>
            </a:r>
          </a:p>
          <a:p>
            <a:pPr marL="904892" lvl="1" indent="-325757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"/>
            </a:pP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Central part of a neuron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786" y="1731817"/>
            <a:ext cx="10710952" cy="313206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272016" y="2019374"/>
            <a:ext cx="1869722" cy="85953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62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40597" y="241996"/>
            <a:ext cx="9269068" cy="1228376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760"/>
              </a:spcAft>
            </a:pPr>
            <a:r>
              <a:rPr lang="en-US" sz="8360" dirty="0" smtClean="0">
                <a:latin typeface="LoveNessThree" panose="02000603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The Neuron</a:t>
            </a:r>
            <a:endParaRPr lang="en-US" sz="836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7794" y="4863882"/>
            <a:ext cx="9583563" cy="3822918"/>
          </a:xfrm>
        </p:spPr>
        <p:txBody>
          <a:bodyPr/>
          <a:lstStyle/>
          <a:p>
            <a:pPr marL="325757" indent="-325757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"/>
            </a:pPr>
            <a:r>
              <a:rPr lang="en-US" sz="6000" dirty="0" smtClean="0">
                <a:latin typeface="LoveNessThree" panose="02000603000000000000" pitchFamily="2" charset="0"/>
                <a:ea typeface="LoveNessThree" panose="02000603000000000000" pitchFamily="2" charset="0"/>
                <a:cs typeface="Times New Roman" panose="02020603050405020304" pitchFamily="18" charset="0"/>
              </a:rPr>
              <a:t>Axon</a:t>
            </a:r>
          </a:p>
          <a:p>
            <a:pPr marL="904892" lvl="1" indent="-325757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"/>
            </a:pP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Sends electrical signals from the cell body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786" y="1731817"/>
            <a:ext cx="10710952" cy="313206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272016" y="2019374"/>
            <a:ext cx="1869722" cy="85953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711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40597" y="241996"/>
            <a:ext cx="9269068" cy="1228376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760"/>
              </a:spcAft>
            </a:pPr>
            <a:r>
              <a:rPr lang="en-US" sz="8360" dirty="0" smtClean="0">
                <a:latin typeface="LoveNessThree" panose="02000603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The Neuron</a:t>
            </a:r>
            <a:endParaRPr lang="en-US" sz="836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7794" y="4863882"/>
            <a:ext cx="9583563" cy="3822918"/>
          </a:xfrm>
        </p:spPr>
        <p:txBody>
          <a:bodyPr/>
          <a:lstStyle/>
          <a:p>
            <a:pPr marL="325757" indent="-325757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"/>
            </a:pPr>
            <a:r>
              <a:rPr lang="en-US" sz="6000" dirty="0" smtClean="0">
                <a:latin typeface="LoveNessThree" panose="02000603000000000000" pitchFamily="2" charset="0"/>
                <a:ea typeface="LoveNessThree" panose="02000603000000000000" pitchFamily="2" charset="0"/>
                <a:cs typeface="Times New Roman" panose="02020603050405020304" pitchFamily="18" charset="0"/>
              </a:rPr>
              <a:t>Dendrites</a:t>
            </a:r>
          </a:p>
          <a:p>
            <a:pPr marL="904892" lvl="1" indent="-325757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"/>
            </a:pP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Branches of a neuron that receive signals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786" y="1731817"/>
            <a:ext cx="10710952" cy="313206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272016" y="2019374"/>
            <a:ext cx="1869722" cy="85953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664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40597" y="241996"/>
            <a:ext cx="9269068" cy="1228376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760"/>
              </a:spcAft>
            </a:pPr>
            <a:r>
              <a:rPr lang="en-US" sz="8360" dirty="0" smtClean="0">
                <a:latin typeface="LoveNessThree" panose="02000603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The Neuron</a:t>
            </a:r>
            <a:endParaRPr lang="en-US" sz="836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7794" y="4863882"/>
            <a:ext cx="9583563" cy="3822918"/>
          </a:xfrm>
        </p:spPr>
        <p:txBody>
          <a:bodyPr/>
          <a:lstStyle/>
          <a:p>
            <a:pPr marL="325757" indent="-325757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"/>
            </a:pPr>
            <a:r>
              <a:rPr lang="en-US" sz="6000" dirty="0" smtClean="0">
                <a:latin typeface="LoveNessThree" panose="02000603000000000000" pitchFamily="2" charset="0"/>
                <a:ea typeface="LoveNessThree" panose="02000603000000000000" pitchFamily="2" charset="0"/>
                <a:cs typeface="Times New Roman" panose="02020603050405020304" pitchFamily="18" charset="0"/>
              </a:rPr>
              <a:t>Synapse</a:t>
            </a:r>
          </a:p>
          <a:p>
            <a:pPr marL="904892" lvl="1" indent="-325757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"/>
            </a:pP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When two neurons exchange a signal between one’s dendrite and the other’s axon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786" y="1731817"/>
            <a:ext cx="10710952" cy="313206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272016" y="2019374"/>
            <a:ext cx="1869722" cy="85953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597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WSZ1DKjNzY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78921" y="297072"/>
            <a:ext cx="10943086" cy="8139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496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681194" y="784032"/>
            <a:ext cx="9269068" cy="1228376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760"/>
              </a:spcAft>
            </a:pPr>
            <a:r>
              <a:rPr lang="en-US" sz="8360" dirty="0">
                <a:latin typeface="LoveNessThree" panose="02000603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Nervous System</a:t>
            </a:r>
            <a:endParaRPr lang="en-US" sz="836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786" y="3040381"/>
            <a:ext cx="6185108" cy="3680066"/>
          </a:xfrm>
        </p:spPr>
        <p:txBody>
          <a:bodyPr>
            <a:normAutofit lnSpcReduction="10000"/>
          </a:bodyPr>
          <a:lstStyle/>
          <a:p>
            <a:pPr marL="325757" indent="-325757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"/>
            </a:pP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Central 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Nervous System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05807" lvl="1" indent="-271464">
              <a:lnSpc>
                <a:spcPct val="107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Brain, spinal cord, </a:t>
            </a: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nerves</a:t>
            </a:r>
          </a:p>
          <a:p>
            <a:pPr marL="434343" lvl="1" indent="0">
              <a:lnSpc>
                <a:spcPct val="107000"/>
              </a:lnSpc>
              <a:spcBef>
                <a:spcPts val="0"/>
              </a:spcBef>
              <a:buNone/>
            </a:pP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25757" indent="-325757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"/>
            </a:pP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Peripheral Nervous System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05807" lvl="1" indent="-271464">
              <a:lnSpc>
                <a:spcPct val="107000"/>
              </a:lnSpc>
              <a:spcBef>
                <a:spcPts val="0"/>
              </a:spcBef>
              <a:spcAft>
                <a:spcPts val="760"/>
              </a:spcAft>
              <a:buFont typeface="Courier New" panose="02070309020205020404" pitchFamily="49" charset="0"/>
              <a:buChar char="o"/>
            </a:pP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Nerves outside of the brain and spinal column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6621" y="3040381"/>
            <a:ext cx="4356187" cy="411103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30786" y="7400415"/>
            <a:ext cx="10950262" cy="10279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434343"/>
            <a:r>
              <a:rPr lang="en-US" sz="3800" dirty="0">
                <a:solidFill>
                  <a:prstClr val="black"/>
                </a:solidFill>
                <a:latin typeface="LoveNessThree" panose="02000603000000000000" pitchFamily="2" charset="0"/>
                <a:ea typeface="LoveNessThree" panose="02000603000000000000" pitchFamily="2" charset="0"/>
              </a:rPr>
              <a:t>Fun Fact: </a:t>
            </a:r>
            <a:r>
              <a:rPr lang="en-US" sz="2280" dirty="0">
                <a:solidFill>
                  <a:prstClr val="black"/>
                </a:solidFill>
                <a:latin typeface="LoveNessThree" panose="02000603000000000000" pitchFamily="2" charset="0"/>
                <a:ea typeface="LoveNessThree" panose="02000603000000000000" pitchFamily="2" charset="0"/>
              </a:rPr>
              <a:t> </a:t>
            </a:r>
            <a:r>
              <a:rPr lang="en-US" sz="228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brain operates on the same amount of power as a 10-watt lightbulb </a:t>
            </a:r>
          </a:p>
          <a:p>
            <a:pPr defTabSz="434343"/>
            <a:r>
              <a:rPr lang="en-US" sz="228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generates as much energy as a small light bulb, even when you’re sleeping!</a:t>
            </a:r>
          </a:p>
        </p:txBody>
      </p:sp>
    </p:spTree>
    <p:extLst>
      <p:ext uri="{BB962C8B-B14F-4D97-AF65-F5344CB8AC3E}">
        <p14:creationId xmlns:p14="http://schemas.microsoft.com/office/powerpoint/2010/main" val="3839586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build="p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661824" y="552547"/>
            <a:ext cx="9269068" cy="1228376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760"/>
              </a:spcAft>
            </a:pPr>
            <a:r>
              <a:rPr lang="en-US" sz="8360" dirty="0">
                <a:latin typeface="LoveNessThree" panose="02000603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Nervous System</a:t>
            </a:r>
            <a:endParaRPr lang="en-US" sz="836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512" y="2191109"/>
            <a:ext cx="10279380" cy="5089585"/>
          </a:xfrm>
        </p:spPr>
        <p:txBody>
          <a:bodyPr>
            <a:normAutofit fontScale="92500" lnSpcReduction="10000"/>
          </a:bodyPr>
          <a:lstStyle/>
          <a:p>
            <a:pPr marL="325757" indent="-325757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"/>
            </a:pPr>
            <a:r>
              <a:rPr lang="en-US" sz="456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Jobs</a:t>
            </a:r>
            <a:endParaRPr lang="en-US" sz="456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34343" lvl="1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1.Processing 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34343" lvl="1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2.Voluntary activities </a:t>
            </a:r>
            <a:endParaRPr lang="en-US" sz="3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34343" lvl="1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Require 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thought-walking, </a:t>
            </a: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thinking</a:t>
            </a:r>
          </a:p>
          <a:p>
            <a:pPr marL="434343" lvl="1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Involuntary activities </a:t>
            </a:r>
          </a:p>
          <a:p>
            <a:pPr marL="434343" lvl="1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B</a:t>
            </a: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reathing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digestion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34343" lvl="1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Reflexes</a:t>
            </a:r>
          </a:p>
          <a:p>
            <a:pPr marL="434343" lvl="1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Automatic 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movements in response to a signal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34343" lvl="1" indent="0">
              <a:lnSpc>
                <a:spcPct val="107000"/>
              </a:lnSpc>
              <a:spcBef>
                <a:spcPts val="0"/>
              </a:spcBef>
              <a:spcAft>
                <a:spcPts val="760"/>
              </a:spcAft>
              <a:buNone/>
            </a:pP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Senses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914" y="6756343"/>
            <a:ext cx="7613180" cy="143875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0796016" y="2191109"/>
            <a:ext cx="57912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881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WUkW4s3XxY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30679" y="331578"/>
            <a:ext cx="11004430" cy="8174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38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40597" y="241996"/>
            <a:ext cx="9269068" cy="1228376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760"/>
              </a:spcAft>
            </a:pPr>
            <a:r>
              <a:rPr lang="en-US" sz="8360" dirty="0" smtClean="0">
                <a:latin typeface="LoveNessThree" panose="02000603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The Brain</a:t>
            </a:r>
            <a:endParaRPr lang="en-US" sz="836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1003" y="1470372"/>
            <a:ext cx="10111397" cy="6777516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>
            <a:off x="513930" y="1700784"/>
            <a:ext cx="2174406" cy="6199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54426" y="3346704"/>
            <a:ext cx="1292662" cy="290779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US" sz="7200" dirty="0" smtClean="0">
                <a:latin typeface="LoveNessThree" panose="02000603000000000000" pitchFamily="2" charset="0"/>
                <a:ea typeface="LoveNessThree" panose="02000603000000000000" pitchFamily="2" charset="0"/>
              </a:rPr>
              <a:t>Cerebrum</a:t>
            </a:r>
            <a:endParaRPr lang="en-US" sz="7200" dirty="0">
              <a:latin typeface="LoveNessThree" panose="02000603000000000000" pitchFamily="2" charset="0"/>
              <a:ea typeface="LoveNessThree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920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animBg="1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i_bSHmmvJQ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19456" y="201168"/>
            <a:ext cx="11080496" cy="82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12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40597" y="241996"/>
            <a:ext cx="9269068" cy="1228376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760"/>
              </a:spcAft>
            </a:pPr>
            <a:r>
              <a:rPr lang="en-US" sz="8360" dirty="0" smtClean="0">
                <a:latin typeface="LoveNessThree" panose="02000603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The Brain</a:t>
            </a:r>
            <a:endParaRPr lang="en-US" sz="836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7794" y="4278666"/>
            <a:ext cx="9583563" cy="3822918"/>
          </a:xfrm>
        </p:spPr>
        <p:txBody>
          <a:bodyPr/>
          <a:lstStyle/>
          <a:p>
            <a:pPr marL="325757" indent="-325757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"/>
            </a:pPr>
            <a:r>
              <a:rPr lang="en-US" sz="6000" dirty="0" smtClean="0">
                <a:latin typeface="LoveNessThree" panose="02000603000000000000" pitchFamily="2" charset="0"/>
                <a:ea typeface="LoveNessThree" panose="02000603000000000000" pitchFamily="2" charset="0"/>
                <a:cs typeface="Times New Roman" panose="02020603050405020304" pitchFamily="18" charset="0"/>
              </a:rPr>
              <a:t>Frontal Lobe</a:t>
            </a:r>
          </a:p>
          <a:p>
            <a:pPr marL="904892" lvl="1" indent="-325757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"/>
            </a:pP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Memory</a:t>
            </a:r>
          </a:p>
          <a:p>
            <a:pPr marL="904892" lvl="1" indent="-325757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"/>
            </a:pP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Thinking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419" y="1378932"/>
            <a:ext cx="9740314" cy="306505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4444" y="7052943"/>
            <a:ext cx="10950262" cy="12926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sz="3800" dirty="0" smtClean="0">
                <a:solidFill>
                  <a:prstClr val="black"/>
                </a:solidFill>
                <a:latin typeface="LoveNessThree" panose="02000603000000000000" pitchFamily="2" charset="0"/>
                <a:ea typeface="LoveNessThree" panose="02000603000000000000" pitchFamily="2" charset="0"/>
              </a:rPr>
              <a:t>Fun Fact: </a:t>
            </a:r>
            <a:r>
              <a:rPr lang="en-US" sz="2280" dirty="0" smtClean="0">
                <a:solidFill>
                  <a:prstClr val="black"/>
                </a:solidFill>
                <a:latin typeface="LoveNessThree" panose="02000603000000000000" pitchFamily="2" charset="0"/>
                <a:ea typeface="LoveNessThree" panose="02000603000000000000" pitchFamily="2" charset="0"/>
              </a:rPr>
              <a:t> </a:t>
            </a:r>
            <a:r>
              <a:rPr lang="en-US" sz="2000" b="1" dirty="0"/>
              <a:t>MYTH</a:t>
            </a:r>
            <a:r>
              <a:rPr lang="en-US" sz="2000" dirty="0"/>
              <a:t> “LEFT BRAIN” and “RIGHT BRAIN” PEOPLE DIFFER</a:t>
            </a:r>
            <a:br>
              <a:rPr lang="en-US" sz="2000" dirty="0"/>
            </a:br>
            <a:r>
              <a:rPr lang="en-US" sz="2000" b="1" dirty="0"/>
              <a:t>FACT</a:t>
            </a:r>
            <a:r>
              <a:rPr lang="en-US" sz="2000" dirty="0"/>
              <a:t> The contention that we have a rational left brain and an intuitive, artistic right side is fable: humans use both hemispheres of the brain for all cognitive functions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596192" y="5271769"/>
            <a:ext cx="4619449" cy="38229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9568" indent="-289568" algn="l" defTabSz="1158270" rtl="0" eaLnBrk="1" latinLnBrk="0" hangingPunct="1">
              <a:lnSpc>
                <a:spcPct val="90000"/>
              </a:lnSpc>
              <a:spcBef>
                <a:spcPts val="1267"/>
              </a:spcBef>
              <a:buFont typeface="Arial" panose="020B0604020202020204" pitchFamily="34" charset="0"/>
              <a:buChar char="•"/>
              <a:defRPr sz="27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703" indent="-289568" algn="l" defTabSz="1158270" rtl="0" eaLnBrk="1" latinLnBrk="0" hangingPunct="1">
              <a:lnSpc>
                <a:spcPct val="90000"/>
              </a:lnSpc>
              <a:spcBef>
                <a:spcPts val="633"/>
              </a:spcBef>
              <a:buFont typeface="Arial" panose="020B0604020202020204" pitchFamily="34" charset="0"/>
              <a:buChar char="•"/>
              <a:defRPr sz="25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47838" indent="-289568" algn="l" defTabSz="1158270" rtl="0" eaLnBrk="1" latinLnBrk="0" hangingPunct="1">
              <a:lnSpc>
                <a:spcPct val="90000"/>
              </a:lnSpc>
              <a:spcBef>
                <a:spcPts val="633"/>
              </a:spcBef>
              <a:buFont typeface="Arial" panose="020B0604020202020204" pitchFamily="34" charset="0"/>
              <a:buChar char="•"/>
              <a:defRPr sz="22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26973" indent="-289568" algn="l" defTabSz="1158270" rtl="0" eaLnBrk="1" latinLnBrk="0" hangingPunct="1">
              <a:lnSpc>
                <a:spcPct val="90000"/>
              </a:lnSpc>
              <a:spcBef>
                <a:spcPts val="633"/>
              </a:spcBef>
              <a:buFont typeface="Arial" panose="020B0604020202020204" pitchFamily="34" charset="0"/>
              <a:buChar char="•"/>
              <a:defRPr sz="202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606109" indent="-289568" algn="l" defTabSz="1158270" rtl="0" eaLnBrk="1" latinLnBrk="0" hangingPunct="1">
              <a:lnSpc>
                <a:spcPct val="90000"/>
              </a:lnSpc>
              <a:spcBef>
                <a:spcPts val="633"/>
              </a:spcBef>
              <a:buFont typeface="Arial" panose="020B0604020202020204" pitchFamily="34" charset="0"/>
              <a:buChar char="•"/>
              <a:defRPr sz="202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85244" indent="-289568" algn="l" defTabSz="1158270" rtl="0" eaLnBrk="1" latinLnBrk="0" hangingPunct="1">
              <a:lnSpc>
                <a:spcPct val="90000"/>
              </a:lnSpc>
              <a:spcBef>
                <a:spcPts val="633"/>
              </a:spcBef>
              <a:buFont typeface="Arial" panose="020B0604020202020204" pitchFamily="34" charset="0"/>
              <a:buChar char="•"/>
              <a:defRPr sz="202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764379" indent="-289568" algn="l" defTabSz="1158270" rtl="0" eaLnBrk="1" latinLnBrk="0" hangingPunct="1">
              <a:lnSpc>
                <a:spcPct val="90000"/>
              </a:lnSpc>
              <a:spcBef>
                <a:spcPts val="633"/>
              </a:spcBef>
              <a:buFont typeface="Arial" panose="020B0604020202020204" pitchFamily="34" charset="0"/>
              <a:buChar char="•"/>
              <a:defRPr sz="202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343514" indent="-289568" algn="l" defTabSz="1158270" rtl="0" eaLnBrk="1" latinLnBrk="0" hangingPunct="1">
              <a:lnSpc>
                <a:spcPct val="90000"/>
              </a:lnSpc>
              <a:spcBef>
                <a:spcPts val="633"/>
              </a:spcBef>
              <a:buFont typeface="Arial" panose="020B0604020202020204" pitchFamily="34" charset="0"/>
              <a:buChar char="•"/>
              <a:defRPr sz="202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922650" indent="-289568" algn="l" defTabSz="1158270" rtl="0" eaLnBrk="1" latinLnBrk="0" hangingPunct="1">
              <a:lnSpc>
                <a:spcPct val="90000"/>
              </a:lnSpc>
              <a:spcBef>
                <a:spcPts val="633"/>
              </a:spcBef>
              <a:buFont typeface="Arial" panose="020B0604020202020204" pitchFamily="34" charset="0"/>
              <a:buChar char="•"/>
              <a:defRPr sz="202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04892" lvl="1" indent="-325757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"/>
            </a:pP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Concentration</a:t>
            </a:r>
          </a:p>
          <a:p>
            <a:pPr marL="904892" lvl="1" indent="-325757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"/>
            </a:pP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Problem solving</a:t>
            </a:r>
            <a:endParaRPr lang="en-US" sz="3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142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build="p"/>
      <p:bldP spid="5" grpId="0" animBg="1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40597" y="241996"/>
            <a:ext cx="9269068" cy="1228376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760"/>
              </a:spcAft>
            </a:pPr>
            <a:r>
              <a:rPr lang="en-US" sz="8360" dirty="0" smtClean="0">
                <a:latin typeface="LoveNessThree" panose="02000603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The Brain</a:t>
            </a:r>
            <a:endParaRPr lang="en-US" sz="836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7794" y="4863882"/>
            <a:ext cx="9583563" cy="3822918"/>
          </a:xfrm>
        </p:spPr>
        <p:txBody>
          <a:bodyPr/>
          <a:lstStyle/>
          <a:p>
            <a:pPr marL="325757" indent="-325757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"/>
            </a:pPr>
            <a:r>
              <a:rPr lang="en-US" sz="6000" dirty="0" smtClean="0">
                <a:latin typeface="LoveNessThree" panose="02000603000000000000" pitchFamily="2" charset="0"/>
                <a:ea typeface="LoveNessThree" panose="02000603000000000000" pitchFamily="2" charset="0"/>
                <a:cs typeface="Times New Roman" panose="02020603050405020304" pitchFamily="18" charset="0"/>
              </a:rPr>
              <a:t>Parietal Lobe</a:t>
            </a:r>
          </a:p>
          <a:p>
            <a:pPr marL="904892" lvl="1" indent="-325757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"/>
            </a:pP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Processing</a:t>
            </a:r>
          </a:p>
          <a:p>
            <a:pPr marL="904892" lvl="1" indent="-325757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"/>
            </a:pP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Sensory information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419" y="1598388"/>
            <a:ext cx="9740314" cy="306505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2138" y="7473567"/>
            <a:ext cx="10377238" cy="984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sz="3800" dirty="0" smtClean="0">
                <a:solidFill>
                  <a:prstClr val="black"/>
                </a:solidFill>
                <a:latin typeface="LoveNessThree" panose="02000603000000000000" pitchFamily="2" charset="0"/>
                <a:ea typeface="LoveNessThree" panose="02000603000000000000" pitchFamily="2" charset="0"/>
              </a:rPr>
              <a:t>Fun Fact: </a:t>
            </a:r>
            <a:r>
              <a:rPr lang="en-US" sz="2280" dirty="0" smtClean="0">
                <a:solidFill>
                  <a:prstClr val="black"/>
                </a:solidFill>
                <a:latin typeface="LoveNessThree" panose="02000603000000000000" pitchFamily="2" charset="0"/>
                <a:ea typeface="LoveNessThree" panose="02000603000000000000" pitchFamily="2" charset="0"/>
              </a:rPr>
              <a:t> </a:t>
            </a:r>
            <a:r>
              <a:rPr lang="en-US" sz="2000" b="1" dirty="0">
                <a:solidFill>
                  <a:prstClr val="black"/>
                </a:solidFill>
              </a:rPr>
              <a:t>MYTH</a:t>
            </a:r>
            <a:r>
              <a:rPr lang="en-US" sz="2000" dirty="0">
                <a:solidFill>
                  <a:prstClr val="black"/>
                </a:solidFill>
              </a:rPr>
              <a:t> HUMANS USE ONLY 10 PERCENT OF THEIR BRAIN</a:t>
            </a:r>
            <a:br>
              <a:rPr lang="en-US" sz="2000" dirty="0">
                <a:solidFill>
                  <a:prstClr val="black"/>
                </a:solidFill>
              </a:rPr>
            </a:br>
            <a:r>
              <a:rPr lang="en-US" sz="2000" b="1" dirty="0">
                <a:solidFill>
                  <a:prstClr val="black"/>
                </a:solidFill>
              </a:rPr>
              <a:t>FACT</a:t>
            </a:r>
            <a:r>
              <a:rPr lang="en-US" sz="2000" dirty="0">
                <a:solidFill>
                  <a:prstClr val="black"/>
                </a:solidFill>
              </a:rPr>
              <a:t> The 10 percent myth </a:t>
            </a:r>
            <a:r>
              <a:rPr lang="en-US" sz="2000" dirty="0" smtClean="0">
                <a:solidFill>
                  <a:prstClr val="black"/>
                </a:solidFill>
              </a:rPr>
              <a:t>is </a:t>
            </a:r>
            <a:r>
              <a:rPr lang="en-US" sz="2000" dirty="0">
                <a:solidFill>
                  <a:prstClr val="black"/>
                </a:solidFill>
              </a:rPr>
              <a:t>mere urban </a:t>
            </a:r>
            <a:r>
              <a:rPr lang="en-US" sz="2000" dirty="0" smtClean="0">
                <a:solidFill>
                  <a:prstClr val="black"/>
                </a:solidFill>
              </a:rPr>
              <a:t>legend.  Humans use 100% of their brain!</a:t>
            </a:r>
            <a:endParaRPr lang="en-US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742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build="p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40597" y="241996"/>
            <a:ext cx="9269068" cy="1228376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760"/>
              </a:spcAft>
            </a:pPr>
            <a:r>
              <a:rPr lang="en-US" sz="8360" dirty="0" smtClean="0">
                <a:latin typeface="LoveNessThree" panose="02000603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The Brain</a:t>
            </a:r>
            <a:endParaRPr lang="en-US" sz="836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7794" y="4479834"/>
            <a:ext cx="9583563" cy="3822918"/>
          </a:xfrm>
        </p:spPr>
        <p:txBody>
          <a:bodyPr/>
          <a:lstStyle/>
          <a:p>
            <a:pPr marL="325757" indent="-325757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"/>
            </a:pPr>
            <a:r>
              <a:rPr lang="en-US" sz="6000" dirty="0" smtClean="0">
                <a:latin typeface="LoveNessThree" panose="02000603000000000000" pitchFamily="2" charset="0"/>
                <a:ea typeface="LoveNessThree" panose="02000603000000000000" pitchFamily="2" charset="0"/>
                <a:cs typeface="Times New Roman" panose="02020603050405020304" pitchFamily="18" charset="0"/>
              </a:rPr>
              <a:t>Temporal Lobe</a:t>
            </a:r>
          </a:p>
          <a:p>
            <a:pPr marL="904892" lvl="1" indent="-325757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"/>
            </a:pP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Memory storage</a:t>
            </a:r>
          </a:p>
          <a:p>
            <a:pPr marL="904892" lvl="1" indent="-325757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"/>
            </a:pP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Smell, taste, and sound</a:t>
            </a:r>
          </a:p>
          <a:p>
            <a:pPr marL="904892" lvl="1" indent="-325757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"/>
            </a:pP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Language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419" y="1342356"/>
            <a:ext cx="9740314" cy="306505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9728" y="7254111"/>
            <a:ext cx="11362944" cy="12926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800" dirty="0" smtClean="0">
                <a:solidFill>
                  <a:prstClr val="black"/>
                </a:solidFill>
                <a:latin typeface="LoveNessThree" panose="02000603000000000000" pitchFamily="2" charset="0"/>
                <a:ea typeface="LoveNessThree" panose="02000603000000000000" pitchFamily="2" charset="0"/>
              </a:rPr>
              <a:t>Fun Fact: </a:t>
            </a:r>
            <a:r>
              <a:rPr lang="en-US" sz="2280" dirty="0" smtClean="0">
                <a:solidFill>
                  <a:prstClr val="black"/>
                </a:solidFill>
                <a:latin typeface="LoveNessThree" panose="02000603000000000000" pitchFamily="2" charset="0"/>
                <a:ea typeface="LoveNessThree" panose="02000603000000000000" pitchFamily="2" charset="0"/>
              </a:rPr>
              <a:t> </a:t>
            </a:r>
            <a:r>
              <a:rPr lang="en-US" sz="2000" b="1" dirty="0" smtClean="0"/>
              <a:t> MYTH  </a:t>
            </a:r>
            <a:r>
              <a:rPr lang="en-US" sz="2000" dirty="0"/>
              <a:t>Brain damage is always permanent</a:t>
            </a:r>
          </a:p>
          <a:p>
            <a:r>
              <a:rPr lang="en-US" sz="2000" b="1" dirty="0" smtClean="0"/>
              <a:t>FACT </a:t>
            </a:r>
            <a:r>
              <a:rPr lang="en-US" sz="2000" dirty="0"/>
              <a:t>The brain can repair or compensate for certain losses, and even generate new cells. </a:t>
            </a:r>
          </a:p>
          <a:p>
            <a:pPr lvl="0"/>
            <a:endParaRPr lang="en-US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504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build="p"/>
      <p:bldP spid="5" grpId="0" animBg="1"/>
    </p:bld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9608</TotalTime>
  <Words>371</Words>
  <Application>Microsoft Office PowerPoint</Application>
  <PresentationFormat>Custom</PresentationFormat>
  <Paragraphs>78</Paragraphs>
  <Slides>19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Aftermath BRK</vt:lpstr>
      <vt:lpstr>Arial</vt:lpstr>
      <vt:lpstr>Calibri</vt:lpstr>
      <vt:lpstr>Century Gothic</vt:lpstr>
      <vt:lpstr>Courier New</vt:lpstr>
      <vt:lpstr>LoveNessThree</vt:lpstr>
      <vt:lpstr>Showcard Gothic</vt:lpstr>
      <vt:lpstr>Symbol</vt:lpstr>
      <vt:lpstr>Times New Roman</vt:lpstr>
      <vt:lpstr>Vapor Trail</vt:lpstr>
      <vt:lpstr>PowerPoint Presentation</vt:lpstr>
      <vt:lpstr>Nervous System</vt:lpstr>
      <vt:lpstr>Nervous System</vt:lpstr>
      <vt:lpstr>PowerPoint Presentation</vt:lpstr>
      <vt:lpstr>The Brain</vt:lpstr>
      <vt:lpstr>PowerPoint Presentation</vt:lpstr>
      <vt:lpstr>The Brain</vt:lpstr>
      <vt:lpstr>The Brain</vt:lpstr>
      <vt:lpstr>The Brain</vt:lpstr>
      <vt:lpstr>The Brain</vt:lpstr>
      <vt:lpstr>The Brain</vt:lpstr>
      <vt:lpstr>The Brain</vt:lpstr>
      <vt:lpstr>The Neuron</vt:lpstr>
      <vt:lpstr>The Neuron</vt:lpstr>
      <vt:lpstr>The Neuron</vt:lpstr>
      <vt:lpstr>The Neuron</vt:lpstr>
      <vt:lpstr>The Neuron</vt:lpstr>
      <vt:lpstr>The Neuron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Makohn</dc:creator>
  <cp:lastModifiedBy>Jennifer Makohn</cp:lastModifiedBy>
  <cp:revision>26</cp:revision>
  <cp:lastPrinted>2019-09-23T19:12:21Z</cp:lastPrinted>
  <dcterms:created xsi:type="dcterms:W3CDTF">2019-09-09T15:57:51Z</dcterms:created>
  <dcterms:modified xsi:type="dcterms:W3CDTF">2019-09-30T12:19:42Z</dcterms:modified>
</cp:coreProperties>
</file>