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310" r:id="rId6"/>
    <p:sldId id="311" r:id="rId7"/>
    <p:sldId id="313" r:id="rId8"/>
    <p:sldId id="321" r:id="rId9"/>
    <p:sldId id="322" r:id="rId10"/>
    <p:sldId id="323" r:id="rId11"/>
    <p:sldId id="325" r:id="rId12"/>
    <p:sldId id="320" r:id="rId13"/>
    <p:sldId id="326" r:id="rId14"/>
  </p:sldIdLst>
  <p:sldSz cx="12188825" cy="6858000"/>
  <p:notesSz cx="68580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3/13/2018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3/13/2018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3/13/2018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pzFnGRfsf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400"/>
            <a:ext cx="8839200" cy="66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pzFnGRfsf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412" y="304800"/>
            <a:ext cx="113538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Greek Philosophers </a:t>
            </a:r>
            <a:br>
              <a:rPr lang="en-US" sz="6000" dirty="0" smtClean="0">
                <a:latin typeface="Baby Metal" panose="02000000000000000000" pitchFamily="2" charset="0"/>
              </a:rPr>
            </a:br>
            <a:r>
              <a:rPr lang="en-US" sz="6000" dirty="0" smtClean="0">
                <a:latin typeface="Baby Metal" panose="02000000000000000000" pitchFamily="2" charset="0"/>
              </a:rPr>
              <a:t>Aristotle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94012" y="1871663"/>
            <a:ext cx="9134391" cy="411480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Over 2000 years ago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Defined atoms as four elements:</a:t>
            </a:r>
          </a:p>
          <a:p>
            <a:pPr lvl="1"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Fire</a:t>
            </a:r>
          </a:p>
          <a:p>
            <a:pPr lvl="1"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Air</a:t>
            </a:r>
          </a:p>
          <a:p>
            <a:pPr lvl="1"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Earth</a:t>
            </a:r>
          </a:p>
          <a:p>
            <a:pPr lvl="1"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Water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124200"/>
            <a:ext cx="4309431" cy="3340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707231"/>
            <a:ext cx="1940720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Democritus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077531" y="2692400"/>
            <a:ext cx="9134391" cy="4114801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460-370 B.C.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Atoms are small, solid objects that cannot be divided, created, or destroyed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Atoms are constantly moving in empty space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Different types of matter are made of different types of atoms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Properties of atoms determine properties of matter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He could not test scientifically to prove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81000"/>
            <a:ext cx="1905000" cy="231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" y="3048000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John Dalton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3275013" y="1905000"/>
            <a:ext cx="8839200" cy="46482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Early 1800’s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All matter is made of atoms that cannot be divided, created or destroyed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Atoms of the same element are the same in size, properties, and mass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Each type of atom is unique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Used better technology and scientific methods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9" y="685800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667000"/>
            <a:ext cx="2943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JJ Thomson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2665412" y="2213019"/>
            <a:ext cx="8981991" cy="411480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Late 1800’s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Atoms are made of smaller particles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Performed cathode ray experiment to discover negatively charged particles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These particles were spread evenly through positively charged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45720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" y="3200399"/>
            <a:ext cx="2498769" cy="24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Ernest Rutherford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2436812" y="1981201"/>
            <a:ext cx="9210591" cy="434662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Early 1900’s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Former student of Thomson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Atoms had a small, dense positively charged nucleus made of protons</a:t>
            </a:r>
          </a:p>
          <a:p>
            <a:pPr>
              <a:buBlip>
                <a:blip r:embed="rId2"/>
              </a:buBlip>
            </a:pPr>
            <a:r>
              <a:rPr lang="en-US" sz="3200" dirty="0">
                <a:latin typeface="Cambria" panose="02040503050406030204" pitchFamily="18" charset="0"/>
              </a:rPr>
              <a:t>S</a:t>
            </a:r>
            <a:r>
              <a:rPr lang="en-US" sz="3200" dirty="0" smtClean="0">
                <a:latin typeface="Cambria" panose="02040503050406030204" pitchFamily="18" charset="0"/>
              </a:rPr>
              <a:t>urrounded by electrons that orbit the nucleus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Performed the gold foil experiment to make this discovery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Most of atom is empty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381000"/>
            <a:ext cx="2056379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8" y="2971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Niels Bohr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2894012" y="1752601"/>
            <a:ext cx="8753391" cy="457522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1913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Agreed with Rutherford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Electrons revolve around nucleus in circular orbits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Electrons can only exist in certain orbits at certain energy levels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38024"/>
            <a:ext cx="2209800" cy="3118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5" y="3499592"/>
            <a:ext cx="2570135" cy="25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James Chadwick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3198812" y="1752601"/>
            <a:ext cx="8448591" cy="457522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1932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Student of Rutherford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Discovered particles in nucleus not affected by electric field called neutrons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Mass of neutral particles equals mass of protons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" y="357389"/>
            <a:ext cx="2136661" cy="299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373380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aby Metal" panose="02000000000000000000" pitchFamily="2" charset="0"/>
              </a:rPr>
              <a:t>Today</a:t>
            </a:r>
            <a:endParaRPr lang="en-US" sz="6000" dirty="0">
              <a:latin typeface="Baby Metal" panose="02000000000000000000" pitchFamily="2" charset="0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1065212" y="2724954"/>
            <a:ext cx="10886991" cy="4114801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Matter is made of atoms</a:t>
            </a:r>
            <a:endParaRPr lang="en-US" sz="3200" dirty="0">
              <a:latin typeface="Cambria" panose="020405030504060302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Atom is the smallest part of an element that still represents that element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Are made of smaller particles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Electrons move in an area around nucleus called electron cloud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Very small—7.5 trillion carbon atoms fit on a period </a:t>
            </a:r>
          </a:p>
          <a:p>
            <a:pPr marL="0" indent="0">
              <a:buNone/>
            </a:pPr>
            <a:r>
              <a:rPr lang="en-US" sz="3200" b="1" dirty="0" smtClean="0">
                <a:latin typeface="Cambria" panose="02040503050406030204" pitchFamily="18" charset="0"/>
              </a:rPr>
              <a:t>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3200" b="1" dirty="0" smtClean="0">
                <a:latin typeface="Cambria" panose="02040503050406030204" pitchFamily="18" charset="0"/>
              </a:rPr>
              <a:t> = 7.5 trillion carbon atoms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Cambria" panose="02040503050406030204" pitchFamily="18" charset="0"/>
              </a:rPr>
              <a:t>Can be seen with STM (scanning tunnel microscope)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28600"/>
            <a:ext cx="37814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433</TotalTime>
  <Words>291</Words>
  <Application>Microsoft Office PowerPoint</Application>
  <PresentationFormat>Custom</PresentationFormat>
  <Paragraphs>50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Baby Metal</vt:lpstr>
      <vt:lpstr>Cambria</vt:lpstr>
      <vt:lpstr>Corbel</vt:lpstr>
      <vt:lpstr>Times New Roman</vt:lpstr>
      <vt:lpstr>Digital Blue Tunnel 16x9</vt:lpstr>
      <vt:lpstr>PowerPoint Presentation</vt:lpstr>
      <vt:lpstr>Greek Philosophers  Aristotle</vt:lpstr>
      <vt:lpstr>Democritus</vt:lpstr>
      <vt:lpstr>John Dalton</vt:lpstr>
      <vt:lpstr>JJ Thomson</vt:lpstr>
      <vt:lpstr>Ernest Rutherford</vt:lpstr>
      <vt:lpstr>Niels Bohr</vt:lpstr>
      <vt:lpstr>James Chadwick</vt:lpstr>
      <vt:lpstr>Today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</dc:title>
  <dc:creator>Jennifer Makohn</dc:creator>
  <cp:lastModifiedBy>Jennifer Makohn</cp:lastModifiedBy>
  <cp:revision>14</cp:revision>
  <cp:lastPrinted>2018-02-19T15:14:43Z</cp:lastPrinted>
  <dcterms:created xsi:type="dcterms:W3CDTF">2017-02-06T01:16:30Z</dcterms:created>
  <dcterms:modified xsi:type="dcterms:W3CDTF">2018-03-13T19:48:38Z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