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61" r:id="rId2"/>
    <p:sldId id="272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5" r:id="rId16"/>
    <p:sldId id="277" r:id="rId17"/>
    <p:sldId id="278" r:id="rId18"/>
    <p:sldId id="279" r:id="rId19"/>
    <p:sldId id="276" r:id="rId20"/>
    <p:sldId id="288" r:id="rId21"/>
    <p:sldId id="280" r:id="rId22"/>
    <p:sldId id="284" r:id="rId23"/>
    <p:sldId id="281" r:id="rId24"/>
    <p:sldId id="286" r:id="rId25"/>
    <p:sldId id="282" r:id="rId26"/>
    <p:sldId id="283" r:id="rId27"/>
    <p:sldId id="287" r:id="rId28"/>
    <p:sldId id="285" r:id="rId29"/>
    <p:sldId id="273" r:id="rId3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546B5-7B72-4D90-91D6-14009954D92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9F44-5E30-4DBA-8301-5D1CEEFD2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3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3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6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1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4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B569-9232-43EC-948E-151CC48BDC8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69BB-4C37-4E5A-91B6-ABF69A7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98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ahUKEwjE3Je6r-LWAhUp54MKHYyoAmUQjRwIBw&amp;url=https://www.thinglink.com/scene/614515212447383553&amp;psig=AOvVaw2fIH1x-Nb25y-opKq2qHLt&amp;ust=150759815305580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rainpop.com/search/?keyword=volcano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cienceworld.scholastic.com/pages/search-results.html?text=February%2029,%202016&amp;tab=article&amp;asort=relevance&amp;isort=relevance&amp;arecords=12&amp;path=/content/classroom_magazines/scienceworld/home-page-logged-i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hyE2NO7Hn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mbnZnUCVp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vjwt9nnwX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Dy28QtdYJ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13" cy="6272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972" y="4597758"/>
            <a:ext cx="11616743" cy="20992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D43206"/>
                </a:solidFill>
                <a:effectLst/>
                <a:latin typeface="Blazed" panose="00000400000000000000" pitchFamily="2" charset="0"/>
              </a:rPr>
              <a:t>Volcanoes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D43206"/>
              </a:solidFill>
              <a:effectLst/>
              <a:latin typeface="Blaz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71500"/>
            <a:ext cx="1191768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97" y="209006"/>
            <a:ext cx="11639006" cy="1276214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rgbClr val="0070C0"/>
                </a:solidFill>
                <a:latin typeface="Blazed" panose="00000400000000000000" pitchFamily="2" charset="0"/>
              </a:rPr>
              <a:t>Composite Volcanoes</a:t>
            </a:r>
            <a:endParaRPr lang="en-US" sz="6400" dirty="0">
              <a:solidFill>
                <a:srgbClr val="0070C0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" y="1793557"/>
            <a:ext cx="5852160" cy="444137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Large, steep-sided volcanoes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Result from explosive eruptions of lava and ash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Found on convergent boundaries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83" y="1793557"/>
            <a:ext cx="621792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2" y="315368"/>
            <a:ext cx="10977462" cy="61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41" y="248194"/>
            <a:ext cx="5730784" cy="64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94" y="223972"/>
            <a:ext cx="8085092" cy="64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97" y="209006"/>
            <a:ext cx="11639006" cy="1276214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rgbClr val="D43206"/>
                </a:solidFill>
                <a:latin typeface="Blazed" panose="00000400000000000000" pitchFamily="2" charset="0"/>
              </a:rPr>
              <a:t>Volcanoes</a:t>
            </a:r>
            <a:endParaRPr lang="en-US" sz="6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66925" y="1771568"/>
            <a:ext cx="5348578" cy="4311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solidFill>
                  <a:srgbClr val="FFC000"/>
                </a:solidFill>
                <a:latin typeface="Blazed" panose="00000400000000000000" pitchFamily="2" charset="0"/>
              </a:rPr>
              <a:t>Lava</a:t>
            </a:r>
            <a:endParaRPr lang="en-US" sz="4400" dirty="0" smtClean="0">
              <a:solidFill>
                <a:srgbClr val="FFC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Magma that erupts ONTO Earth’s surface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9" y="1793557"/>
            <a:ext cx="6096001" cy="4845782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rgbClr val="FFC000"/>
                </a:solidFill>
                <a:latin typeface="Blazed" panose="00000400000000000000" pitchFamily="2" charset="0"/>
              </a:rPr>
              <a:t>Magma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Molten </a:t>
            </a:r>
            <a:r>
              <a:rPr lang="en-US" sz="4400" dirty="0"/>
              <a:t>rock UNDER Earth’s surface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Has </a:t>
            </a:r>
            <a:r>
              <a:rPr lang="en-US" sz="4400" dirty="0"/>
              <a:t>unique chemical </a:t>
            </a:r>
            <a:r>
              <a:rPr lang="en-US" sz="4400" dirty="0" smtClean="0"/>
              <a:t>compositions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5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97" y="209006"/>
            <a:ext cx="11639006" cy="1276214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rgbClr val="D43206"/>
                </a:solidFill>
                <a:latin typeface="Blazed" panose="00000400000000000000" pitchFamily="2" charset="0"/>
              </a:rPr>
              <a:t>Eruption</a:t>
            </a:r>
            <a:endParaRPr lang="en-US" sz="6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98" y="2488881"/>
            <a:ext cx="5375084" cy="284824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Lava </a:t>
            </a:r>
            <a:r>
              <a:rPr lang="en-US" sz="4400" dirty="0"/>
              <a:t>flows over Earth’s surface then cools and </a:t>
            </a:r>
            <a:r>
              <a:rPr lang="en-US" sz="4400" dirty="0" smtClean="0"/>
              <a:t>hardens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82" y="1736035"/>
            <a:ext cx="6533010" cy="43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750" y="0"/>
            <a:ext cx="11639006" cy="1193672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rgbClr val="D43206"/>
                </a:solidFill>
                <a:latin typeface="Blazed" panose="00000400000000000000" pitchFamily="2" charset="0"/>
              </a:rPr>
              <a:t>Eruption</a:t>
            </a:r>
            <a:endParaRPr lang="en-US" sz="6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39" y="1432210"/>
            <a:ext cx="6475014" cy="500623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Eruption </a:t>
            </a:r>
            <a:r>
              <a:rPr lang="en-US" sz="4400" dirty="0"/>
              <a:t>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Determined </a:t>
            </a:r>
            <a:r>
              <a:rPr lang="en-US" sz="4000" dirty="0"/>
              <a:t>by amount of dissolved gases and silica </a:t>
            </a:r>
            <a:r>
              <a:rPr lang="en-US" sz="4000" dirty="0" smtClean="0"/>
              <a:t>content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/>
              <a:t>Volcanic 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Tiny particles of pulverized volcanic rock and glass</a:t>
            </a:r>
          </a:p>
          <a:p>
            <a:pPr lvl="1" algn="l"/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193673"/>
            <a:ext cx="4430676" cy="2773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71" y="3649664"/>
            <a:ext cx="5374585" cy="30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750" y="0"/>
            <a:ext cx="11639006" cy="1193672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rgbClr val="D43206"/>
                </a:solidFill>
                <a:latin typeface="Blazed" panose="00000400000000000000" pitchFamily="2" charset="0"/>
              </a:rPr>
              <a:t>Eruption</a:t>
            </a:r>
            <a:endParaRPr lang="en-US" sz="6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750" y="1432210"/>
            <a:ext cx="5560613" cy="500623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Explosive </a:t>
            </a:r>
            <a:r>
              <a:rPr lang="en-US" sz="4400" dirty="0"/>
              <a:t>(violent)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Blows </a:t>
            </a:r>
            <a:r>
              <a:rPr lang="en-US" sz="4000" dirty="0"/>
              <a:t>ash high into atmosphere, then settles over a large </a:t>
            </a:r>
            <a:r>
              <a:rPr lang="en-US" sz="4000" dirty="0" smtClean="0"/>
              <a:t>area</a:t>
            </a:r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409764" y="1472942"/>
            <a:ext cx="4518992" cy="5006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Quiet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Hot flowing lava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85" y="3829878"/>
            <a:ext cx="2463378" cy="2847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2" y="3577923"/>
            <a:ext cx="5088835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97" y="209006"/>
            <a:ext cx="11639006" cy="1276214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rgbClr val="D43206"/>
                </a:solidFill>
                <a:latin typeface="Blazed" panose="00000400000000000000" pitchFamily="2" charset="0"/>
              </a:rPr>
              <a:t>Viscosity</a:t>
            </a:r>
            <a:endParaRPr lang="en-US" sz="6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73" y="1485219"/>
            <a:ext cx="6475014" cy="500623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Viscosity</a:t>
            </a:r>
            <a:endParaRPr lang="en-US" sz="4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A liquid’s </a:t>
            </a:r>
            <a:r>
              <a:rPr lang="en-US" sz="4400" dirty="0"/>
              <a:t>resistance to flow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4200" dirty="0" smtClean="0"/>
              <a:t>Low viscosity=flows </a:t>
            </a:r>
            <a:r>
              <a:rPr lang="en-US" sz="4200" dirty="0"/>
              <a:t>easily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4200" dirty="0" smtClean="0"/>
              <a:t>High </a:t>
            </a:r>
            <a:r>
              <a:rPr lang="en-US" sz="4200" dirty="0"/>
              <a:t>viscosity=flows slowly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8" y="2006065"/>
            <a:ext cx="5297619" cy="39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6" y="5980493"/>
            <a:ext cx="666750" cy="6667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63358" y="130690"/>
            <a:ext cx="8687472" cy="1440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  <a:latin typeface="Blazed" panose="00000400000000000000" pitchFamily="2" charset="0"/>
              </a:rPr>
              <a:t>Volcanoes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Blazed" panose="00000400000000000000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4138" y="1571223"/>
            <a:ext cx="4617260" cy="480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400" dirty="0"/>
              <a:t>Vents in Earth’s crust through which molten rock will flow</a:t>
            </a:r>
          </a:p>
          <a:p>
            <a:pPr lvl="0"/>
            <a:r>
              <a:rPr lang="en-US" sz="4400" dirty="0"/>
              <a:t>Occur at convergent boundaries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7" y="1571223"/>
            <a:ext cx="6557493" cy="49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90" y="1565770"/>
            <a:ext cx="3038475" cy="170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8204" y="347730"/>
            <a:ext cx="4430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Pompeii Video</a:t>
            </a:r>
          </a:p>
          <a:p>
            <a:pPr algn="ctr"/>
            <a:r>
              <a:rPr lang="en-US" sz="3600" dirty="0" smtClean="0"/>
              <a:t>Science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587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85" y="-392621"/>
            <a:ext cx="11639006" cy="119367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D43206"/>
                </a:solidFill>
                <a:latin typeface="Blazed" panose="00000400000000000000" pitchFamily="2" charset="0"/>
              </a:rPr>
              <a:t>Hazards </a:t>
            </a:r>
            <a:r>
              <a:rPr lang="en-US" sz="4400" dirty="0" smtClean="0">
                <a:solidFill>
                  <a:srgbClr val="D43206"/>
                </a:solidFill>
                <a:latin typeface="Blazed" panose="00000400000000000000" pitchFamily="2" charset="0"/>
              </a:rPr>
              <a:t>of Volcanic Eruption</a:t>
            </a:r>
            <a:endParaRPr lang="en-US" sz="4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971" y="1317616"/>
            <a:ext cx="6475014" cy="3911208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Lava </a:t>
            </a:r>
            <a:r>
              <a:rPr lang="en-US" sz="4400" dirty="0"/>
              <a:t>Flows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Slow </a:t>
            </a:r>
            <a:r>
              <a:rPr lang="en-US" sz="4400" dirty="0"/>
              <a:t>moving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Threaten </a:t>
            </a:r>
            <a:r>
              <a:rPr lang="en-US" sz="4400" dirty="0"/>
              <a:t>nearby communities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Damage environment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88" y="925132"/>
            <a:ext cx="51435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1" y="3626005"/>
            <a:ext cx="4624780" cy="30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hyE2NO7Hn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825" y="251137"/>
            <a:ext cx="11493678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85" y="-392621"/>
            <a:ext cx="11639006" cy="119367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D43206"/>
                </a:solidFill>
                <a:latin typeface="Blazed" panose="00000400000000000000" pitchFamily="2" charset="0"/>
              </a:rPr>
              <a:t>Effects of Volcanic Eruption</a:t>
            </a:r>
            <a:endParaRPr lang="en-US" sz="4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39" y="1432210"/>
            <a:ext cx="6475014" cy="5006233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en-US" sz="4400" dirty="0" smtClean="0"/>
              <a:t>Ash </a:t>
            </a:r>
            <a:r>
              <a:rPr lang="en-US" sz="4400" dirty="0"/>
              <a:t>Fall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Disrupts </a:t>
            </a:r>
            <a:r>
              <a:rPr lang="en-US" sz="4400" dirty="0"/>
              <a:t>air traffic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Affects </a:t>
            </a:r>
            <a:r>
              <a:rPr lang="en-US" sz="4400" dirty="0"/>
              <a:t>air quality; causes breathing problems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Affects </a:t>
            </a:r>
            <a:r>
              <a:rPr lang="en-US" sz="4400" dirty="0"/>
              <a:t>climate by blocking sun and cooling atmosphere</a:t>
            </a:r>
          </a:p>
          <a:p>
            <a:pPr lvl="1" algn="l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05" y="1055395"/>
            <a:ext cx="5926696" cy="2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2" y="3601026"/>
            <a:ext cx="4678251" cy="30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mbnZnUCVp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7732" y="224174"/>
            <a:ext cx="11475076" cy="64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85" y="-392621"/>
            <a:ext cx="11639006" cy="119367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D43206"/>
                </a:solidFill>
                <a:latin typeface="Blazed" panose="00000400000000000000" pitchFamily="2" charset="0"/>
              </a:rPr>
              <a:t>Hazards </a:t>
            </a:r>
            <a:r>
              <a:rPr lang="en-US" sz="4400" dirty="0" smtClean="0">
                <a:solidFill>
                  <a:srgbClr val="D43206"/>
                </a:solidFill>
                <a:latin typeface="Blazed" panose="00000400000000000000" pitchFamily="2" charset="0"/>
              </a:rPr>
              <a:t>of Volcanic Eruption</a:t>
            </a:r>
            <a:endParaRPr lang="en-US" sz="4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39" y="1432210"/>
            <a:ext cx="6475014" cy="5006233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US" sz="4400" dirty="0" smtClean="0"/>
              <a:t>Mudflows</a:t>
            </a:r>
            <a:endParaRPr lang="en-US" sz="4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Snow </a:t>
            </a:r>
            <a:r>
              <a:rPr lang="en-US" sz="4400" dirty="0"/>
              <a:t>and ice melted in volcano mix with mud and ash</a:t>
            </a:r>
          </a:p>
          <a:p>
            <a:pPr lvl="1" algn="l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92" y="1120104"/>
            <a:ext cx="4191000" cy="314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63" y="3514268"/>
            <a:ext cx="4391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85" y="-392621"/>
            <a:ext cx="11639006" cy="119367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D43206"/>
                </a:solidFill>
                <a:latin typeface="Blazed" panose="00000400000000000000" pitchFamily="2" charset="0"/>
              </a:rPr>
              <a:t>Hazards </a:t>
            </a:r>
            <a:r>
              <a:rPr lang="en-US" sz="4400" dirty="0" smtClean="0">
                <a:solidFill>
                  <a:srgbClr val="D43206"/>
                </a:solidFill>
                <a:latin typeface="Blazed" panose="00000400000000000000" pitchFamily="2" charset="0"/>
              </a:rPr>
              <a:t>of Volcanic Eruption</a:t>
            </a:r>
            <a:endParaRPr lang="en-US" sz="4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30" y="1432210"/>
            <a:ext cx="6475014" cy="5006233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en-US" sz="4400" dirty="0" smtClean="0"/>
              <a:t>Pyroclastic </a:t>
            </a:r>
            <a:r>
              <a:rPr lang="en-US" sz="4400" dirty="0"/>
              <a:t>Flow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Fast </a:t>
            </a:r>
            <a:r>
              <a:rPr lang="en-US" sz="4400" dirty="0"/>
              <a:t>moving avalanches of hot gas, ash and rock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Travel </a:t>
            </a:r>
            <a:r>
              <a:rPr lang="en-US" sz="4400" dirty="0"/>
              <a:t>over 100km/</a:t>
            </a:r>
            <a:r>
              <a:rPr lang="en-US" sz="4400" dirty="0" err="1"/>
              <a:t>hr</a:t>
            </a:r>
            <a:endParaRPr lang="en-US" sz="4400" dirty="0"/>
          </a:p>
          <a:p>
            <a:pPr lvl="1" algn="l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89" y="4086425"/>
            <a:ext cx="4762500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78" y="2045332"/>
            <a:ext cx="5391956" cy="30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vjwt9nnwX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431" y="237052"/>
            <a:ext cx="11399950" cy="64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85" y="-392621"/>
            <a:ext cx="11639006" cy="119367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D43206"/>
                </a:solidFill>
                <a:latin typeface="Blazed" panose="00000400000000000000" pitchFamily="2" charset="0"/>
              </a:rPr>
              <a:t>Hazards </a:t>
            </a:r>
            <a:r>
              <a:rPr lang="en-US" sz="4400" dirty="0" smtClean="0">
                <a:solidFill>
                  <a:srgbClr val="D43206"/>
                </a:solidFill>
                <a:latin typeface="Blazed" panose="00000400000000000000" pitchFamily="2" charset="0"/>
              </a:rPr>
              <a:t>of Volcanic Eruption</a:t>
            </a:r>
            <a:endParaRPr lang="en-US" sz="4400" dirty="0">
              <a:solidFill>
                <a:srgbClr val="D43206"/>
              </a:solidFill>
              <a:latin typeface="Blazed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62" y="801051"/>
            <a:ext cx="7946824" cy="5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Dy28QtdYJ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174" y="212035"/>
            <a:ext cx="11567675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519" y="132521"/>
            <a:ext cx="11743508" cy="1373523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Blazed" panose="00000400000000000000" pitchFamily="2" charset="0"/>
              </a:rPr>
              <a:t>Shield Volcanoes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519" y="1675738"/>
            <a:ext cx="5423168" cy="352328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Large gentle slopes of lava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Found on divergent boundaries and ocean hot spots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60" y="1936996"/>
            <a:ext cx="6626667" cy="42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46751"/>
            <a:ext cx="6865879" cy="64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9" y="0"/>
            <a:ext cx="10512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6" y="293479"/>
            <a:ext cx="10654245" cy="62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091" y="209006"/>
            <a:ext cx="11599817" cy="136765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  <a:latin typeface="Blazed" panose="00000400000000000000" pitchFamily="2" charset="0"/>
              </a:rPr>
              <a:t>Cinder Cones</a:t>
            </a:r>
            <a:endParaRPr lang="en-US" sz="8000" dirty="0">
              <a:solidFill>
                <a:srgbClr val="FFC000"/>
              </a:solidFill>
              <a:latin typeface="Blazed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857" y="2459584"/>
            <a:ext cx="5503817" cy="356625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Small, steep volcanoes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Erupt gas-rich lava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2089968"/>
            <a:ext cx="5550013" cy="3935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70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5" y="436953"/>
            <a:ext cx="11549039" cy="59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59" y="253275"/>
            <a:ext cx="8682014" cy="64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222</Words>
  <Application>Microsoft Office PowerPoint</Application>
  <PresentationFormat>Widescreen</PresentationFormat>
  <Paragraphs>57</Paragraphs>
  <Slides>29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Blazed</vt:lpstr>
      <vt:lpstr>Calibri</vt:lpstr>
      <vt:lpstr>Calibri Light</vt:lpstr>
      <vt:lpstr>Office Theme</vt:lpstr>
      <vt:lpstr>PowerPoint Presentation</vt:lpstr>
      <vt:lpstr>PowerPoint Presentation</vt:lpstr>
      <vt:lpstr>Shield Volcanoes</vt:lpstr>
      <vt:lpstr>PowerPoint Presentation</vt:lpstr>
      <vt:lpstr>PowerPoint Presentation</vt:lpstr>
      <vt:lpstr>PowerPoint Presentation</vt:lpstr>
      <vt:lpstr>Cinder Cones</vt:lpstr>
      <vt:lpstr>PowerPoint Presentation</vt:lpstr>
      <vt:lpstr>PowerPoint Presentation</vt:lpstr>
      <vt:lpstr>PowerPoint Presentation</vt:lpstr>
      <vt:lpstr>Composite Volcanoes</vt:lpstr>
      <vt:lpstr>PowerPoint Presentation</vt:lpstr>
      <vt:lpstr>PowerPoint Presentation</vt:lpstr>
      <vt:lpstr>PowerPoint Presentation</vt:lpstr>
      <vt:lpstr>Volcanoes</vt:lpstr>
      <vt:lpstr>Eruption</vt:lpstr>
      <vt:lpstr>Eruption</vt:lpstr>
      <vt:lpstr>Eruption</vt:lpstr>
      <vt:lpstr>Viscosity</vt:lpstr>
      <vt:lpstr>PowerPoint Presentation</vt:lpstr>
      <vt:lpstr>Hazards of Volcanic Eruption</vt:lpstr>
      <vt:lpstr>PowerPoint Presentation</vt:lpstr>
      <vt:lpstr>Effects of Volcanic Eruption</vt:lpstr>
      <vt:lpstr>PowerPoint Presentation</vt:lpstr>
      <vt:lpstr>Hazards of Volcanic Eruption</vt:lpstr>
      <vt:lpstr>Hazards of Volcanic Eruption</vt:lpstr>
      <vt:lpstr>PowerPoint Presentation</vt:lpstr>
      <vt:lpstr>Hazards of Volcanic Eruption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Shield Volcanoes</dc:title>
  <dc:creator>Jennifer Makohn</dc:creator>
  <cp:lastModifiedBy>Jennifer Makohn</cp:lastModifiedBy>
  <cp:revision>22</cp:revision>
  <cp:lastPrinted>2017-10-10T17:40:24Z</cp:lastPrinted>
  <dcterms:created xsi:type="dcterms:W3CDTF">2016-10-06T11:48:05Z</dcterms:created>
  <dcterms:modified xsi:type="dcterms:W3CDTF">2017-10-24T15:28:22Z</dcterms:modified>
</cp:coreProperties>
</file>