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3"/>
  </p:handoutMasterIdLst>
  <p:sldIdLst>
    <p:sldId id="257" r:id="rId2"/>
    <p:sldId id="256" r:id="rId3"/>
    <p:sldId id="258" r:id="rId4"/>
    <p:sldId id="259" r:id="rId5"/>
    <p:sldId id="260" r:id="rId6"/>
    <p:sldId id="261" r:id="rId7"/>
    <p:sldId id="274" r:id="rId8"/>
    <p:sldId id="277" r:id="rId9"/>
    <p:sldId id="268" r:id="rId10"/>
    <p:sldId id="262" r:id="rId11"/>
    <p:sldId id="263" r:id="rId12"/>
    <p:sldId id="269" r:id="rId13"/>
    <p:sldId id="264" r:id="rId14"/>
    <p:sldId id="265" r:id="rId15"/>
    <p:sldId id="270" r:id="rId16"/>
    <p:sldId id="271" r:id="rId17"/>
    <p:sldId id="272" r:id="rId18"/>
    <p:sldId id="276" r:id="rId19"/>
    <p:sldId id="266" r:id="rId20"/>
    <p:sldId id="273" r:id="rId21"/>
    <p:sldId id="267" r:id="rId22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04633-85E4-4947-A7D3-649B9D509A82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5F527-79D3-47CE-B0D3-1B269F081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96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minsocam.org/MSA/collectors_corner/id/mineral_id_keyi3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s://www.thinglink.com/scene/434832983254368257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brainpop.com/science/earthsystem/crystal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rainpop.com/science/earthsystem/mineralidentificatio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Stoney Billy" panose="00000400000000000000" pitchFamily="2" charset="0"/>
              </a:rPr>
              <a:t>Preview Question</a:t>
            </a:r>
            <a:endParaRPr lang="en-US" dirty="0">
              <a:latin typeface="Stoney Billy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519706"/>
            <a:ext cx="10233800" cy="497124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do these three things have in common?</a:t>
            </a:r>
          </a:p>
          <a:p>
            <a:pPr marL="0" indent="0">
              <a:buNone/>
            </a:pPr>
            <a:endParaRPr lang="en-US" sz="40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/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Toothpaste</a:t>
            </a:r>
          </a:p>
          <a:p>
            <a:pPr marL="457200" lvl="1" indent="0">
              <a:buNone/>
            </a:pPr>
            <a:endParaRPr lang="en-US" sz="40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/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Salt</a:t>
            </a:r>
          </a:p>
          <a:p>
            <a:pPr marL="457200" lvl="1" indent="0">
              <a:buNone/>
            </a:pPr>
            <a:endParaRPr lang="en-US" sz="40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/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Lipstick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34" y="5043020"/>
            <a:ext cx="2857500" cy="172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53" y="2430463"/>
            <a:ext cx="1986749" cy="256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982" y="2430463"/>
            <a:ext cx="25654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0"/>
            <a:ext cx="1129477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Stoney Billy" panose="00000400000000000000" pitchFamily="2" charset="0"/>
              </a:rPr>
              <a:t>Mineral Identification</a:t>
            </a:r>
            <a:endParaRPr lang="en-US" dirty="0">
              <a:latin typeface="Stoney Billy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792" y="1994303"/>
            <a:ext cx="7368907" cy="36422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Feels heavier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More mass per volume</a:t>
            </a:r>
            <a:endParaRPr lang="en-US" sz="40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92" y="4093582"/>
            <a:ext cx="7069979" cy="2548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1750" y="1122362"/>
            <a:ext cx="3207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Stoney Billy" panose="00000400000000000000" pitchFamily="2" charset="0"/>
                <a:cs typeface="Andalus" panose="02020603050405020304" pitchFamily="18" charset="-78"/>
              </a:rPr>
              <a:t>Density</a:t>
            </a:r>
          </a:p>
        </p:txBody>
      </p:sp>
    </p:spTree>
    <p:extLst>
      <p:ext uri="{BB962C8B-B14F-4D97-AF65-F5344CB8AC3E}">
        <p14:creationId xmlns:p14="http://schemas.microsoft.com/office/powerpoint/2010/main" val="226277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0"/>
            <a:ext cx="1129477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Stoney Billy" panose="00000400000000000000" pitchFamily="2" charset="0"/>
              </a:rPr>
              <a:t>Mineral Identification</a:t>
            </a:r>
            <a:endParaRPr lang="en-US" dirty="0">
              <a:latin typeface="Stoney Billy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5720" y="2076190"/>
            <a:ext cx="9777946" cy="36422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How easily it is scratched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Measured using the Mohs scale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03260" y="1067771"/>
            <a:ext cx="413527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Stoney Billy" panose="00000400000000000000" pitchFamily="2" charset="0"/>
                <a:cs typeface="Andalus" panose="02020603050405020304" pitchFamily="18" charset="-78"/>
              </a:rPr>
              <a:t>Hardness</a:t>
            </a:r>
            <a:endParaRPr lang="en-US" sz="4800" dirty="0">
              <a:latin typeface="Stoney Billy" panose="00000400000000000000" pitchFamily="2" charset="0"/>
              <a:cs typeface="Andalus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85" y="3852372"/>
            <a:ext cx="7299988" cy="287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5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12" y="0"/>
            <a:ext cx="10278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0"/>
            <a:ext cx="1129477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Stoney Billy" panose="00000400000000000000" pitchFamily="2" charset="0"/>
              </a:rPr>
              <a:t>Mineral Identification</a:t>
            </a:r>
            <a:endParaRPr lang="en-US" dirty="0">
              <a:latin typeface="Stoney Billy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7" y="2226315"/>
            <a:ext cx="5452311" cy="36422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Mineral color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Not always a reliable identification tool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1940" y="1181927"/>
            <a:ext cx="3207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Stoney Billy" panose="00000400000000000000" pitchFamily="2" charset="0"/>
                <a:cs typeface="Andalus" panose="02020603050405020304" pitchFamily="18" charset="-78"/>
              </a:rPr>
              <a:t>Color</a:t>
            </a:r>
            <a:endParaRPr lang="en-US" sz="4800" dirty="0">
              <a:latin typeface="Stoney Billy" panose="00000400000000000000" pitchFamily="2" charset="0"/>
              <a:cs typeface="Andalus" panose="02020603050405020304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2783" y="1171524"/>
            <a:ext cx="3207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Stoney Billy" panose="00000400000000000000" pitchFamily="2" charset="0"/>
                <a:cs typeface="Andalus" panose="02020603050405020304" pitchFamily="18" charset="-78"/>
              </a:rPr>
              <a:t>Streak</a:t>
            </a:r>
            <a:endParaRPr lang="en-US" sz="4800" dirty="0">
              <a:latin typeface="Stoney Billy" panose="00000400000000000000" pitchFamily="2" charset="0"/>
              <a:cs typeface="Andalus" panose="02020603050405020304" pitchFamily="18" charset="-7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440239" y="2226315"/>
            <a:ext cx="5452311" cy="3642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Color of the minerals powder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4" t="38210" r="16667" b="8855"/>
          <a:stretch/>
        </p:blipFill>
        <p:spPr>
          <a:xfrm>
            <a:off x="602425" y="4093422"/>
            <a:ext cx="5143282" cy="2682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54" y="4093422"/>
            <a:ext cx="5514496" cy="261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3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0"/>
            <a:ext cx="1129477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Stoney Billy" panose="00000400000000000000" pitchFamily="2" charset="0"/>
              </a:rPr>
              <a:t>Mineral Identification</a:t>
            </a:r>
            <a:endParaRPr lang="en-US" dirty="0">
              <a:latin typeface="Stoney Billy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7449" y="2035247"/>
            <a:ext cx="8646866" cy="36422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Describes how minerals surface reflects light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71750" y="1122362"/>
            <a:ext cx="3207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Stoney Billy" panose="00000400000000000000" pitchFamily="2" charset="0"/>
                <a:cs typeface="Andalus" panose="02020603050405020304" pitchFamily="18" charset="-78"/>
              </a:rPr>
              <a:t>Luster</a:t>
            </a:r>
            <a:endParaRPr lang="en-US" sz="4800" dirty="0">
              <a:latin typeface="Stoney Billy" panose="00000400000000000000" pitchFamily="2" charset="0"/>
              <a:cs typeface="Andalus" panose="02020603050405020304" pitchFamily="18" charset="-78"/>
            </a:endParaRP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5" y="5894331"/>
            <a:ext cx="779628" cy="654888"/>
          </a:xfrm>
          <a:prstGeom prst="rect">
            <a:avLst/>
          </a:prstGeom>
        </p:spPr>
      </p:pic>
      <p:pic>
        <p:nvPicPr>
          <p:cNvPr id="1026" name="Picture 2" descr="Image result for mineral lust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90" y="3482119"/>
            <a:ext cx="4677532" cy="321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53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0"/>
            <a:ext cx="1129477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Stoney Billy" panose="00000400000000000000" pitchFamily="2" charset="0"/>
              </a:rPr>
              <a:t>Mineral Identification</a:t>
            </a:r>
            <a:endParaRPr lang="en-US" dirty="0">
              <a:latin typeface="Stoney Billy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198" y="2267257"/>
            <a:ext cx="10849970" cy="406530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5400" dirty="0">
                <a:latin typeface="Andalus" panose="02020603050405020304" pitchFamily="18" charset="-78"/>
                <a:cs typeface="Andalus" panose="02020603050405020304" pitchFamily="18" charset="-78"/>
              </a:rPr>
              <a:t>How a mineral breaks into pieces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Not all minerals have cleavage, all have fracture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Smooth, flat breakages=cleavage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400" dirty="0">
                <a:latin typeface="Andalus" panose="02020603050405020304" pitchFamily="18" charset="-78"/>
                <a:cs typeface="Andalus" panose="02020603050405020304" pitchFamily="18" charset="-78"/>
              </a:rPr>
              <a:t>Rough, irregular </a:t>
            </a:r>
            <a:r>
              <a:rPr lang="en-US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breakages=fracture</a:t>
            </a:r>
            <a:endParaRPr lang="en-US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9594" y="1190601"/>
            <a:ext cx="959437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Stoney Billy" panose="00000400000000000000" pitchFamily="2" charset="0"/>
                <a:cs typeface="Andalus" panose="02020603050405020304" pitchFamily="18" charset="-78"/>
              </a:rPr>
              <a:t>Cleavage and Fracture</a:t>
            </a:r>
            <a:endParaRPr lang="en-US" sz="4800" dirty="0">
              <a:latin typeface="Stoney Billy" panose="00000400000000000000" pitchFamily="2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57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05" y="111406"/>
            <a:ext cx="9462235" cy="66783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4710183">
            <a:off x="1417712" y="-835088"/>
            <a:ext cx="1015663" cy="4079002"/>
          </a:xfrm>
          <a:prstGeom prst="rect">
            <a:avLst/>
          </a:prstGeom>
          <a:noFill/>
        </p:spPr>
        <p:txBody>
          <a:bodyPr vert="vert"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oney Billy" panose="00000400000000000000" pitchFamily="2" charset="0"/>
              </a:rPr>
              <a:t>Cleavage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oney Bill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14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47" y="832512"/>
            <a:ext cx="10126639" cy="5889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 rot="14080906">
            <a:off x="1334615" y="-571086"/>
            <a:ext cx="1015663" cy="3933128"/>
          </a:xfrm>
          <a:prstGeom prst="rect">
            <a:avLst/>
          </a:prstGeom>
          <a:noFill/>
        </p:spPr>
        <p:txBody>
          <a:bodyPr vert="vert"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oney Billy" panose="00000400000000000000" pitchFamily="2" charset="0"/>
              </a:rPr>
              <a:t>Fractur</a:t>
            </a:r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oney Billy" panose="00000400000000000000" pitchFamily="2" charset="0"/>
              </a:rPr>
              <a:t>e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toney Bill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-81888"/>
            <a:ext cx="1129477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Stoney Billy" panose="00000400000000000000" pitchFamily="2" charset="0"/>
              </a:rPr>
              <a:t>Mineral Identification</a:t>
            </a:r>
            <a:endParaRPr lang="en-US" dirty="0">
              <a:latin typeface="Stoney Billy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1" y="1992573"/>
            <a:ext cx="11483917" cy="466753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Cover your candy with a paper towel.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Use the mallet to gently tap your candy until it breaks.  Large pieces are better than many small pieces.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Draw a picture in your SNB after breaking the candy.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Using the fracture chart in your SNB, determine what type of fracture your candy has.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Obtain a rock sample from the teacher.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Using </a:t>
            </a: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the fracture chart in your SNB, determine what type of fracture your </a:t>
            </a:r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rock </a:t>
            </a: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has</a:t>
            </a:r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Write at least two sentences comparing your rock sample and your candy.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4519" y="958587"/>
            <a:ext cx="551580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Stoney Billy" panose="00000400000000000000" pitchFamily="2" charset="0"/>
                <a:cs typeface="Andalus" panose="02020603050405020304" pitchFamily="18" charset="-78"/>
              </a:rPr>
              <a:t>Fracture Lab</a:t>
            </a:r>
            <a:endParaRPr lang="en-US" sz="4800" dirty="0">
              <a:latin typeface="Stoney Billy" panose="00000400000000000000" pitchFamily="2" charset="0"/>
              <a:cs typeface="Andalus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91" y="830678"/>
            <a:ext cx="1991759" cy="16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0"/>
            <a:ext cx="1129477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Stoney Billy" panose="00000400000000000000" pitchFamily="2" charset="0"/>
              </a:rPr>
              <a:t>Mineral Identification</a:t>
            </a:r>
            <a:endParaRPr lang="en-US" dirty="0">
              <a:latin typeface="Stoney Billy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342" y="2007951"/>
            <a:ext cx="10194878" cy="36422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Determined by atomic structure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Vary greatly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157" y="1176954"/>
            <a:ext cx="587324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Stoney Billy" panose="00000400000000000000" pitchFamily="2" charset="0"/>
                <a:cs typeface="Andalus" panose="02020603050405020304" pitchFamily="18" charset="-78"/>
              </a:rPr>
              <a:t>Crystal Shape</a:t>
            </a:r>
            <a:endParaRPr lang="en-US" sz="4800" dirty="0">
              <a:latin typeface="Stoney Billy" panose="00000400000000000000" pitchFamily="2" charset="0"/>
              <a:cs typeface="Andalus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005" y="3723991"/>
            <a:ext cx="62484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2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5278" y="2710294"/>
            <a:ext cx="7949980" cy="1437412"/>
          </a:xfr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toney Billy" panose="00000400000000000000" pitchFamily="2" charset="0"/>
              </a:rPr>
              <a:t>Minerals </a:t>
            </a:r>
            <a:endParaRPr lang="en-US" dirty="0">
              <a:solidFill>
                <a:schemeClr val="bg1"/>
              </a:solidFill>
              <a:latin typeface="Stoney Bill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3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72" y="162067"/>
            <a:ext cx="8136909" cy="658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0"/>
            <a:ext cx="1129477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Stoney Billy" panose="00000400000000000000" pitchFamily="2" charset="0"/>
              </a:rPr>
              <a:t>Mineral Identification</a:t>
            </a:r>
            <a:endParaRPr lang="en-US" dirty="0">
              <a:latin typeface="Stoney Billy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100" y="2239963"/>
            <a:ext cx="7368907" cy="36422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Halite tastes salty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Magnetite is magnetic</a:t>
            </a:r>
            <a:endParaRPr lang="en-US" sz="40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86006" y="1163306"/>
            <a:ext cx="730155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Stoney Billy" panose="00000400000000000000" pitchFamily="2" charset="0"/>
                <a:cs typeface="Andalus" panose="02020603050405020304" pitchFamily="18" charset="-78"/>
              </a:rPr>
              <a:t>Unusual Property</a:t>
            </a:r>
            <a:endParaRPr lang="en-US" sz="4800" dirty="0">
              <a:latin typeface="Stoney Billy" panose="00000400000000000000" pitchFamily="2" charset="0"/>
              <a:cs typeface="Andalus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17" y="3875964"/>
            <a:ext cx="2667711" cy="2763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42" y="3875964"/>
            <a:ext cx="2796938" cy="279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0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0"/>
            <a:ext cx="1129477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Stoney Billy" panose="00000400000000000000" pitchFamily="2" charset="0"/>
              </a:rPr>
              <a:t>Mineral Characteristics</a:t>
            </a:r>
            <a:endParaRPr lang="en-US" dirty="0">
              <a:latin typeface="Stoney Billy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325563"/>
            <a:ext cx="10233800" cy="4971245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Naturally occurring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Inorganic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Solid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Crystal structure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Definite chemical composition</a:t>
            </a:r>
          </a:p>
          <a:p>
            <a:endParaRPr lang="en-US" sz="40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62"/>
          <a:stretch/>
        </p:blipFill>
        <p:spPr>
          <a:xfrm>
            <a:off x="274749" y="5589431"/>
            <a:ext cx="11689724" cy="113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7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4" y="12879"/>
            <a:ext cx="1129477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Stoney Billy" panose="00000400000000000000" pitchFamily="2" charset="0"/>
              </a:rPr>
              <a:t>Crystallization</a:t>
            </a:r>
            <a:endParaRPr lang="en-US" dirty="0">
              <a:latin typeface="Stoney Billy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56" y="1577180"/>
            <a:ext cx="10187651" cy="3123609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7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Process by which atoms form a solid with an orderly, repeating pattern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1" y="4700789"/>
            <a:ext cx="11430000" cy="2157211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0607" y="6002598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6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0"/>
            <a:ext cx="1129477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Stoney Billy" panose="00000400000000000000" pitchFamily="2" charset="0"/>
              </a:rPr>
              <a:t>Crystallization</a:t>
            </a:r>
            <a:endParaRPr lang="en-US" dirty="0">
              <a:latin typeface="Stoney Billy" panose="000004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1936" y="1325563"/>
            <a:ext cx="7678419" cy="537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Blip>
                <a:blip r:embed="rId2"/>
              </a:buBlip>
            </a:pPr>
            <a:r>
              <a:rPr lang="en-US" sz="4800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Crystallization from Magma</a:t>
            </a:r>
          </a:p>
          <a:p>
            <a:pPr marL="0" indent="0" algn="ctr">
              <a:buNone/>
            </a:pPr>
            <a:endParaRPr lang="en-US" sz="22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Magma (melted rock) cools</a:t>
            </a:r>
          </a:p>
          <a:p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Atoms join together and form crystals</a:t>
            </a:r>
          </a:p>
          <a:p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Cools quickly=small crystals</a:t>
            </a:r>
          </a:p>
          <a:p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Cools slowly=large crystals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824" y="2129050"/>
            <a:ext cx="5375299" cy="409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3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0"/>
            <a:ext cx="1129477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Stoney Billy" panose="00000400000000000000" pitchFamily="2" charset="0"/>
              </a:rPr>
              <a:t>Crystallization</a:t>
            </a:r>
            <a:endParaRPr lang="en-US" dirty="0">
              <a:latin typeface="Stoney Billy" panose="000004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1935" y="1214651"/>
            <a:ext cx="8132255" cy="5488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Blip>
                <a:blip r:embed="rId2"/>
              </a:buBlip>
            </a:pPr>
            <a:r>
              <a:rPr lang="en-US" sz="5200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Crystallization from Water</a:t>
            </a:r>
          </a:p>
          <a:p>
            <a:pPr marL="0" indent="0" algn="ctr">
              <a:buNone/>
            </a:pPr>
            <a:endParaRPr lang="en-US" sz="22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Many substances dissolve in water</a:t>
            </a:r>
          </a:p>
          <a:p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Water evaporates</a:t>
            </a:r>
          </a:p>
          <a:p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Particles come together and crystallize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85" y="3084394"/>
            <a:ext cx="5127578" cy="34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8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-150128"/>
            <a:ext cx="1129477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Stoney Billy" panose="00000400000000000000" pitchFamily="2" charset="0"/>
              </a:rPr>
              <a:t>Crystallization</a:t>
            </a:r>
            <a:endParaRPr lang="en-US" dirty="0">
              <a:latin typeface="Stoney Billy" panose="000004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1935" y="941696"/>
            <a:ext cx="11926334" cy="5761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Blip>
                <a:blip r:embed="rId2"/>
              </a:buBlip>
            </a:pPr>
            <a:r>
              <a:rPr lang="en-US" sz="4300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Crystal Creations </a:t>
            </a:r>
            <a:r>
              <a:rPr lang="en-US" sz="4300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Lab Part 1</a:t>
            </a:r>
            <a:endParaRPr lang="en-US" sz="4300" u="sng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Blip>
                <a:blip r:embed="rId2"/>
              </a:buBlip>
            </a:pPr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Scientific Question:</a:t>
            </a:r>
          </a:p>
          <a:p>
            <a:pPr>
              <a:buBlip>
                <a:blip r:embed="rId2"/>
              </a:buBlip>
            </a:pPr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Hypothesis:</a:t>
            </a:r>
          </a:p>
          <a:p>
            <a:pPr>
              <a:buBlip>
                <a:blip r:embed="rId2"/>
              </a:buBlip>
            </a:pPr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Variables</a:t>
            </a:r>
          </a:p>
          <a:p>
            <a:pPr lvl="1">
              <a:buBlip>
                <a:blip r:embed="rId2"/>
              </a:buBlip>
            </a:pPr>
            <a:r>
              <a:rPr lang="en-US" sz="4000" dirty="0">
                <a:latin typeface="Andalus" panose="02020603050405020304" pitchFamily="18" charset="-78"/>
                <a:cs typeface="Andalus" panose="02020603050405020304" pitchFamily="18" charset="-78"/>
              </a:rPr>
              <a:t>Independent:</a:t>
            </a:r>
          </a:p>
          <a:p>
            <a:pPr lvl="1">
              <a:buBlip>
                <a:blip r:embed="rId2"/>
              </a:buBlip>
            </a:pPr>
            <a:r>
              <a:rPr lang="en-US" sz="4000" dirty="0">
                <a:latin typeface="Andalus" panose="02020603050405020304" pitchFamily="18" charset="-78"/>
                <a:cs typeface="Andalus" panose="02020603050405020304" pitchFamily="18" charset="-78"/>
              </a:rPr>
              <a:t>Dependent:</a:t>
            </a:r>
          </a:p>
          <a:p>
            <a:pPr lvl="1">
              <a:buBlip>
                <a:blip r:embed="rId2"/>
              </a:buBlip>
            </a:pPr>
            <a:r>
              <a:rPr lang="en-US" sz="4000" dirty="0">
                <a:latin typeface="Andalus" panose="02020603050405020304" pitchFamily="18" charset="-78"/>
                <a:cs typeface="Andalus" panose="02020603050405020304" pitchFamily="18" charset="-78"/>
              </a:rPr>
              <a:t>Constants</a:t>
            </a:r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</a:p>
          <a:p>
            <a:pPr>
              <a:buBlip>
                <a:blip r:embed="rId2"/>
              </a:buBlip>
            </a:pPr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Procedure:</a:t>
            </a:r>
          </a:p>
          <a:p>
            <a:pPr marL="0" indent="0" algn="ctr">
              <a:buNone/>
            </a:pPr>
            <a:endParaRPr lang="en-US" sz="22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70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-150128"/>
            <a:ext cx="1129477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Stoney Billy" panose="00000400000000000000" pitchFamily="2" charset="0"/>
              </a:rPr>
              <a:t>Crystallization</a:t>
            </a:r>
            <a:endParaRPr lang="en-US" dirty="0">
              <a:latin typeface="Stoney Billy" panose="000004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1935" y="941696"/>
            <a:ext cx="11926334" cy="5761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Blip>
                <a:blip r:embed="rId2"/>
              </a:buBlip>
            </a:pPr>
            <a:r>
              <a:rPr lang="en-US" sz="4300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Crystal Creations </a:t>
            </a:r>
            <a:r>
              <a:rPr lang="en-US" sz="4300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Lab Part 2</a:t>
            </a:r>
            <a:endParaRPr lang="en-US" sz="4300" u="sng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Blip>
                <a:blip r:embed="rId2"/>
              </a:buBlip>
            </a:pPr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Data</a:t>
            </a:r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 (Draw pictures and use words to describe results)</a:t>
            </a:r>
          </a:p>
          <a:p>
            <a:pPr lvl="1">
              <a:buBlip>
                <a:blip r:embed="rId2"/>
              </a:buBlip>
            </a:pPr>
            <a:r>
              <a:rPr lang="en-US" sz="4000" dirty="0">
                <a:latin typeface="Andalus" panose="02020603050405020304" pitchFamily="18" charset="-78"/>
                <a:cs typeface="Andalus" panose="02020603050405020304" pitchFamily="18" charset="-78"/>
              </a:rPr>
              <a:t>Day 1</a:t>
            </a:r>
          </a:p>
          <a:p>
            <a:pPr lvl="1">
              <a:buBlip>
                <a:blip r:embed="rId2"/>
              </a:buBlip>
            </a:pPr>
            <a:r>
              <a:rPr lang="en-US" sz="4000" dirty="0">
                <a:latin typeface="Andalus" panose="02020603050405020304" pitchFamily="18" charset="-78"/>
                <a:cs typeface="Andalus" panose="02020603050405020304" pitchFamily="18" charset="-78"/>
              </a:rPr>
              <a:t>Day </a:t>
            </a:r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3</a:t>
            </a:r>
          </a:p>
          <a:p>
            <a:pPr>
              <a:buBlip>
                <a:blip r:embed="rId2"/>
              </a:buBlip>
            </a:pPr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Results and Conclusions</a:t>
            </a:r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</a:p>
          <a:p>
            <a:pPr lvl="1">
              <a:buBlip>
                <a:blip r:embed="rId2"/>
              </a:buBlip>
            </a:pPr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Analyze crystal shape for each type of crystals (salt and sugar).  </a:t>
            </a:r>
            <a:endParaRPr 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>
              <a:buBlip>
                <a:blip r:embed="rId2"/>
              </a:buBlip>
            </a:pPr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Compare to each other. </a:t>
            </a:r>
            <a:endParaRPr lang="en-US" sz="40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endParaRPr lang="en-US" sz="22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320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0"/>
            <a:ext cx="1129477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Stoney Billy" panose="00000400000000000000" pitchFamily="2" charset="0"/>
              </a:rPr>
              <a:t>Mineral Identification</a:t>
            </a:r>
            <a:endParaRPr lang="en-US" dirty="0">
              <a:latin typeface="Stoney Billy" panose="00000400000000000000" pitchFamily="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920849"/>
              </p:ext>
            </p:extLst>
          </p:nvPr>
        </p:nvGraphicFramePr>
        <p:xfrm>
          <a:off x="1020269" y="1231759"/>
          <a:ext cx="10233026" cy="552591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396634"/>
                <a:gridCol w="6836392"/>
              </a:tblGrid>
              <a:tr h="72723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Density</a:t>
                      </a:r>
                      <a:endParaRPr lang="en-US" sz="2800" b="1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723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Hardness</a:t>
                      </a:r>
                      <a:endParaRPr lang="en-US" sz="2800" b="1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723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Color</a:t>
                      </a:r>
                    </a:p>
                    <a:p>
                      <a:r>
                        <a:rPr lang="en-US" sz="2800" b="1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Streak</a:t>
                      </a:r>
                      <a:endParaRPr lang="en-US" sz="2800" b="1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723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Luster</a:t>
                      </a:r>
                      <a:endParaRPr lang="en-US" sz="2800" b="1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723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Cleavage</a:t>
                      </a:r>
                    </a:p>
                    <a:p>
                      <a:r>
                        <a:rPr lang="en-US" sz="2800" b="1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Fracture</a:t>
                      </a:r>
                      <a:endParaRPr lang="en-US" sz="2800" b="1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723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Crystal Shape</a:t>
                      </a:r>
                      <a:endParaRPr lang="en-US" sz="2800" b="1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723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Unusual</a:t>
                      </a:r>
                      <a:r>
                        <a:rPr lang="en-US" sz="2800" b="1" baseline="0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 </a:t>
                      </a:r>
                      <a:r>
                        <a:rPr lang="en-US" sz="2800" b="1" dirty="0" smtClean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Properties</a:t>
                      </a:r>
                      <a:endParaRPr lang="en-US" sz="2800" b="1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5183" y="5988951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4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1214</TotalTime>
  <Words>352</Words>
  <Application>Microsoft Office PowerPoint</Application>
  <PresentationFormat>Widescreen</PresentationFormat>
  <Paragraphs>99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Andalus</vt:lpstr>
      <vt:lpstr>Arial</vt:lpstr>
      <vt:lpstr>Calibri</vt:lpstr>
      <vt:lpstr>Corbel</vt:lpstr>
      <vt:lpstr>Stoney Billy</vt:lpstr>
      <vt:lpstr>Wingdings</vt:lpstr>
      <vt:lpstr>Depth</vt:lpstr>
      <vt:lpstr>Preview Question</vt:lpstr>
      <vt:lpstr>Minerals </vt:lpstr>
      <vt:lpstr>Mineral Characteristics</vt:lpstr>
      <vt:lpstr>Crystallization</vt:lpstr>
      <vt:lpstr>Crystallization</vt:lpstr>
      <vt:lpstr>Crystallization</vt:lpstr>
      <vt:lpstr>Crystallization</vt:lpstr>
      <vt:lpstr>Crystallization</vt:lpstr>
      <vt:lpstr>Mineral Identification</vt:lpstr>
      <vt:lpstr>Mineral Identification</vt:lpstr>
      <vt:lpstr>Mineral Identification</vt:lpstr>
      <vt:lpstr>PowerPoint Presentation</vt:lpstr>
      <vt:lpstr>Mineral Identification</vt:lpstr>
      <vt:lpstr>Mineral Identification</vt:lpstr>
      <vt:lpstr>Mineral Identification</vt:lpstr>
      <vt:lpstr>PowerPoint Presentation</vt:lpstr>
      <vt:lpstr>PowerPoint Presentation</vt:lpstr>
      <vt:lpstr>Mineral Identification</vt:lpstr>
      <vt:lpstr>Mineral Identification</vt:lpstr>
      <vt:lpstr>PowerPoint Presentation</vt:lpstr>
      <vt:lpstr>Mineral Identification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Minerals and Rocks</dc:title>
  <dc:creator>Jennifer Makohn</dc:creator>
  <cp:lastModifiedBy>Jennifer Makohn</cp:lastModifiedBy>
  <cp:revision>22</cp:revision>
  <cp:lastPrinted>2017-09-28T13:43:58Z</cp:lastPrinted>
  <dcterms:created xsi:type="dcterms:W3CDTF">2017-09-27T14:16:52Z</dcterms:created>
  <dcterms:modified xsi:type="dcterms:W3CDTF">2017-10-11T17:51:11Z</dcterms:modified>
</cp:coreProperties>
</file>