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6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10BB3-2110-4E62-A86C-A9683D79E770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15576-A305-4283-99B2-F8892C3C2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79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2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0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6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91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92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788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14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05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7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4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72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6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5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9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7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8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7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cad=rja&amp;uact=8&amp;ved=0ahUKEwjJ2a-YgvbYAhWs4IMKHYPTBEkQjRwIBw&amp;url=https://primaryresourcesofannqt.wordpress.com/&amp;psig=AOvVaw3v3mv4YLd7oyvMgUmpTlEk&amp;ust=15170694183690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62" y="269920"/>
            <a:ext cx="11468638" cy="633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90918" y="1120460"/>
            <a:ext cx="9285668" cy="434018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cience Project" panose="02000500000000000000" pitchFamily="2" charset="0"/>
              </a:rPr>
              <a:t>Magnetism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32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07324"/>
            <a:ext cx="11808823" cy="1154806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Science Project" panose="02000500000000000000" pitchFamily="2" charset="0"/>
              </a:rPr>
              <a:t>Electricity and  Magnetism</a:t>
            </a:r>
            <a:endParaRPr lang="en-US" sz="7200" dirty="0">
              <a:solidFill>
                <a:srgbClr val="FF0000"/>
              </a:solidFill>
              <a:latin typeface="Science Project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95" y="1499083"/>
            <a:ext cx="8344982" cy="5136848"/>
          </a:xfrm>
        </p:spPr>
        <p:txBody>
          <a:bodyPr anchor="t">
            <a:noAutofit/>
          </a:bodyPr>
          <a:lstStyle/>
          <a:p>
            <a:pPr lvl="0"/>
            <a:r>
              <a:rPr lang="en-US" sz="3600" dirty="0">
                <a:effectLst/>
              </a:rPr>
              <a:t>Magnetic fields produce electric currents</a:t>
            </a:r>
          </a:p>
          <a:p>
            <a:pPr lvl="1"/>
            <a:r>
              <a:rPr lang="en-US" sz="3600" dirty="0">
                <a:effectLst/>
              </a:rPr>
              <a:t>Wire coil with a magnet in the center</a:t>
            </a:r>
          </a:p>
          <a:p>
            <a:pPr lvl="1"/>
            <a:r>
              <a:rPr lang="en-US" sz="3600" dirty="0">
                <a:effectLst/>
              </a:rPr>
              <a:t>Electric current forms</a:t>
            </a:r>
          </a:p>
          <a:p>
            <a:pPr lvl="1"/>
            <a:r>
              <a:rPr lang="en-US" sz="3600" dirty="0">
                <a:effectLst/>
              </a:rPr>
              <a:t>Flows through a circuit</a:t>
            </a:r>
          </a:p>
          <a:p>
            <a:pPr lvl="1"/>
            <a:r>
              <a:rPr lang="en-US" sz="3600" dirty="0">
                <a:effectLst/>
              </a:rPr>
              <a:t>Electromagnet is </a:t>
            </a:r>
            <a:r>
              <a:rPr lang="en-US" sz="3600" dirty="0" smtClean="0">
                <a:effectLst/>
              </a:rPr>
              <a:t>created</a:t>
            </a:r>
            <a:endParaRPr lang="en-US" sz="3600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861" y="2145694"/>
            <a:ext cx="3298784" cy="3843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061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07324"/>
            <a:ext cx="11808823" cy="1154806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Science Project" panose="02000500000000000000" pitchFamily="2" charset="0"/>
              </a:rPr>
              <a:t>Electricity and  Magnetism</a:t>
            </a:r>
            <a:endParaRPr lang="en-US" sz="7200" dirty="0">
              <a:solidFill>
                <a:srgbClr val="FF0000"/>
              </a:solidFill>
              <a:latin typeface="Science Project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41" y="1616649"/>
            <a:ext cx="7482834" cy="4914779"/>
          </a:xfrm>
        </p:spPr>
        <p:txBody>
          <a:bodyPr anchor="t">
            <a:noAutofit/>
          </a:bodyPr>
          <a:lstStyle/>
          <a:p>
            <a:r>
              <a:rPr lang="en-US" sz="4000" dirty="0" smtClean="0">
                <a:effectLst/>
              </a:rPr>
              <a:t>Electromagnet </a:t>
            </a:r>
          </a:p>
          <a:p>
            <a:pPr lvl="1"/>
            <a:r>
              <a:rPr lang="en-US" sz="4000" dirty="0" smtClean="0">
                <a:effectLst/>
              </a:rPr>
              <a:t>Temporary magnet</a:t>
            </a:r>
            <a:endParaRPr lang="en-US" sz="4000" dirty="0">
              <a:effectLst/>
            </a:endParaRPr>
          </a:p>
          <a:p>
            <a:pPr lvl="1"/>
            <a:r>
              <a:rPr lang="en-US" sz="4000" dirty="0" smtClean="0">
                <a:effectLst/>
              </a:rPr>
              <a:t>Can </a:t>
            </a:r>
            <a:r>
              <a:rPr lang="en-US" sz="4000" dirty="0">
                <a:effectLst/>
              </a:rPr>
              <a:t>be turned on and off</a:t>
            </a:r>
          </a:p>
          <a:p>
            <a:pPr lvl="1"/>
            <a:r>
              <a:rPr lang="en-US" sz="4000" dirty="0">
                <a:effectLst/>
              </a:rPr>
              <a:t>Strength can be controlled</a:t>
            </a:r>
          </a:p>
          <a:p>
            <a:pPr lvl="1"/>
            <a:r>
              <a:rPr lang="en-US" sz="4000" dirty="0">
                <a:effectLst/>
              </a:rPr>
              <a:t>Used in generators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05" y="3814357"/>
            <a:ext cx="3971108" cy="2978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972" y="1070247"/>
            <a:ext cx="4667794" cy="262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8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98" y="107324"/>
            <a:ext cx="9905998" cy="11548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Science Project" panose="02000500000000000000" pitchFamily="2" charset="0"/>
              </a:rPr>
              <a:t>Magnet</a:t>
            </a:r>
            <a:endParaRPr lang="en-US" sz="9600" dirty="0">
              <a:solidFill>
                <a:srgbClr val="FF0000"/>
              </a:solidFill>
              <a:latin typeface="Science Project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98" y="1499085"/>
            <a:ext cx="7152582" cy="4529070"/>
          </a:xfrm>
        </p:spPr>
        <p:txBody>
          <a:bodyPr anchor="t">
            <a:normAutofit lnSpcReduction="10000"/>
          </a:bodyPr>
          <a:lstStyle/>
          <a:p>
            <a:pPr lvl="0"/>
            <a:r>
              <a:rPr lang="en-US" sz="6000" dirty="0">
                <a:effectLst/>
              </a:rPr>
              <a:t>An object that attracts iron and other materials that have magnetic qualities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95" y="1367729"/>
            <a:ext cx="3624160" cy="479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2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98" y="107324"/>
            <a:ext cx="9905998" cy="11548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Science Project" panose="02000500000000000000" pitchFamily="2" charset="0"/>
              </a:rPr>
              <a:t>Magnetic Materials</a:t>
            </a:r>
            <a:endParaRPr lang="en-US" sz="9600" dirty="0">
              <a:solidFill>
                <a:srgbClr val="FF0000"/>
              </a:solidFill>
              <a:latin typeface="Science Project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2" y="1602116"/>
            <a:ext cx="7152582" cy="4529070"/>
          </a:xfrm>
        </p:spPr>
        <p:txBody>
          <a:bodyPr anchor="t">
            <a:normAutofit/>
          </a:bodyPr>
          <a:lstStyle/>
          <a:p>
            <a:pPr lvl="0"/>
            <a:r>
              <a:rPr lang="en-US" sz="6000" dirty="0">
                <a:effectLst/>
              </a:rPr>
              <a:t>Any material a magnet attracts</a:t>
            </a:r>
          </a:p>
          <a:p>
            <a:pPr lvl="0"/>
            <a:r>
              <a:rPr lang="en-US" sz="6000" dirty="0">
                <a:effectLst/>
              </a:rPr>
              <a:t>Iron, nickel, cobalt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3"/>
          <a:stretch/>
        </p:blipFill>
        <p:spPr>
          <a:xfrm>
            <a:off x="6542468" y="1748577"/>
            <a:ext cx="5358435" cy="444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7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98" y="107324"/>
            <a:ext cx="9905998" cy="11548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Science Project" panose="02000500000000000000" pitchFamily="2" charset="0"/>
              </a:rPr>
              <a:t>Magnetic Force</a:t>
            </a:r>
            <a:endParaRPr lang="en-US" sz="9600" dirty="0">
              <a:solidFill>
                <a:srgbClr val="FF0000"/>
              </a:solidFill>
              <a:latin typeface="Science Project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95" y="1499084"/>
            <a:ext cx="7152582" cy="4529070"/>
          </a:xfrm>
        </p:spPr>
        <p:txBody>
          <a:bodyPr anchor="t">
            <a:normAutofit fontScale="92500" lnSpcReduction="20000"/>
          </a:bodyPr>
          <a:lstStyle/>
          <a:p>
            <a:pPr lvl="0"/>
            <a:r>
              <a:rPr lang="en-US" sz="6000" dirty="0">
                <a:effectLst/>
              </a:rPr>
              <a:t>A push or pull in a magnetic field </a:t>
            </a:r>
          </a:p>
          <a:p>
            <a:pPr lvl="0"/>
            <a:r>
              <a:rPr lang="en-US" sz="6000" dirty="0">
                <a:effectLst/>
              </a:rPr>
              <a:t>Applies to either a magnetic material or an electric current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56704" r="4930" b="8575"/>
          <a:stretch/>
        </p:blipFill>
        <p:spPr>
          <a:xfrm rot="5400000">
            <a:off x="6996448" y="2296501"/>
            <a:ext cx="5228822" cy="33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9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98" y="107324"/>
            <a:ext cx="9905998" cy="11548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Science Project" panose="02000500000000000000" pitchFamily="2" charset="0"/>
              </a:rPr>
              <a:t>Magnetic Poles</a:t>
            </a:r>
            <a:endParaRPr lang="en-US" sz="9600" dirty="0">
              <a:solidFill>
                <a:srgbClr val="FF0000"/>
              </a:solidFill>
              <a:latin typeface="Science Project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95" y="1499084"/>
            <a:ext cx="7152582" cy="4529070"/>
          </a:xfrm>
        </p:spPr>
        <p:txBody>
          <a:bodyPr anchor="t">
            <a:normAutofit fontScale="85000" lnSpcReduction="20000"/>
          </a:bodyPr>
          <a:lstStyle/>
          <a:p>
            <a:pPr lvl="0"/>
            <a:r>
              <a:rPr lang="en-US" sz="6000" dirty="0">
                <a:effectLst/>
              </a:rPr>
              <a:t>Magnets have </a:t>
            </a:r>
            <a:r>
              <a:rPr lang="en-US" sz="6000" dirty="0" smtClean="0">
                <a:effectLst/>
              </a:rPr>
              <a:t>North </a:t>
            </a:r>
            <a:r>
              <a:rPr lang="en-US" sz="6000" dirty="0">
                <a:effectLst/>
              </a:rPr>
              <a:t>and </a:t>
            </a:r>
            <a:r>
              <a:rPr lang="en-US" sz="6000" dirty="0" smtClean="0">
                <a:effectLst/>
              </a:rPr>
              <a:t>South </a:t>
            </a:r>
            <a:r>
              <a:rPr lang="en-US" sz="6000" dirty="0">
                <a:effectLst/>
              </a:rPr>
              <a:t>poles</a:t>
            </a:r>
          </a:p>
          <a:p>
            <a:pPr lvl="0"/>
            <a:r>
              <a:rPr lang="en-US" sz="6000" dirty="0">
                <a:effectLst/>
              </a:rPr>
              <a:t>Like poles repel </a:t>
            </a:r>
            <a:r>
              <a:rPr lang="en-US" sz="6000" dirty="0" smtClean="0">
                <a:effectLst/>
              </a:rPr>
              <a:t>         (</a:t>
            </a:r>
            <a:r>
              <a:rPr lang="en-US" sz="6000" dirty="0">
                <a:effectLst/>
              </a:rPr>
              <a:t>N-N or S-S)</a:t>
            </a:r>
          </a:p>
          <a:p>
            <a:pPr lvl="0"/>
            <a:r>
              <a:rPr lang="en-US" sz="6000" dirty="0">
                <a:effectLst/>
              </a:rPr>
              <a:t>Opposite poles attract (S-N)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08" y="1154720"/>
            <a:ext cx="4191827" cy="2608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08" y="3916086"/>
            <a:ext cx="4191827" cy="26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9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98" y="107324"/>
            <a:ext cx="9905998" cy="11548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Science Project" panose="02000500000000000000" pitchFamily="2" charset="0"/>
              </a:rPr>
              <a:t>Earth is a Magnet</a:t>
            </a:r>
            <a:endParaRPr lang="en-US" sz="9600" dirty="0">
              <a:solidFill>
                <a:srgbClr val="FF0000"/>
              </a:solidFill>
              <a:latin typeface="Science Project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95" y="1499084"/>
            <a:ext cx="7152582" cy="4529070"/>
          </a:xfrm>
        </p:spPr>
        <p:txBody>
          <a:bodyPr anchor="t">
            <a:normAutofit fontScale="85000" lnSpcReduction="20000"/>
          </a:bodyPr>
          <a:lstStyle/>
          <a:p>
            <a:pPr lvl="0"/>
            <a:r>
              <a:rPr lang="en-US" sz="5400" dirty="0">
                <a:effectLst/>
              </a:rPr>
              <a:t>Iron and nickel in core of earth create a magnetic field</a:t>
            </a:r>
          </a:p>
          <a:p>
            <a:pPr lvl="0"/>
            <a:r>
              <a:rPr lang="en-US" sz="5400" dirty="0">
                <a:effectLst/>
              </a:rPr>
              <a:t>Has a magnetic N and S</a:t>
            </a:r>
          </a:p>
          <a:p>
            <a:pPr lvl="0"/>
            <a:r>
              <a:rPr lang="en-US" sz="5400" dirty="0">
                <a:effectLst/>
              </a:rPr>
              <a:t>Magnetic south </a:t>
            </a:r>
            <a:r>
              <a:rPr lang="en-US" sz="5400" dirty="0" smtClean="0">
                <a:effectLst/>
              </a:rPr>
              <a:t>is </a:t>
            </a:r>
            <a:r>
              <a:rPr lang="en-US" sz="5400" dirty="0">
                <a:effectLst/>
              </a:rPr>
              <a:t>near the geographic north pole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100" y="4245428"/>
            <a:ext cx="3895725" cy="2423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099" y="1262130"/>
            <a:ext cx="3895725" cy="2820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155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98" y="107324"/>
            <a:ext cx="9905998" cy="11548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Science Project" panose="02000500000000000000" pitchFamily="2" charset="0"/>
              </a:rPr>
              <a:t>Magnetic Domain</a:t>
            </a:r>
            <a:endParaRPr lang="en-US" sz="9600" dirty="0">
              <a:solidFill>
                <a:srgbClr val="FF0000"/>
              </a:solidFill>
              <a:latin typeface="Science Project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95" y="1499084"/>
            <a:ext cx="7152582" cy="4529070"/>
          </a:xfrm>
        </p:spPr>
        <p:txBody>
          <a:bodyPr anchor="t">
            <a:normAutofit/>
          </a:bodyPr>
          <a:lstStyle/>
          <a:p>
            <a:pPr lvl="0"/>
            <a:r>
              <a:rPr lang="en-US" sz="4800" dirty="0">
                <a:effectLst/>
              </a:rPr>
              <a:t>Region in a magnetic material in which the magnetic fields of the atoms all point in the same direction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88" y="4694271"/>
            <a:ext cx="6755555" cy="1829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0" y="1262130"/>
            <a:ext cx="3647121" cy="319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9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98" y="107324"/>
            <a:ext cx="9905998" cy="11548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Science Project" panose="02000500000000000000" pitchFamily="2" charset="0"/>
              </a:rPr>
              <a:t>Temporary Magnet</a:t>
            </a:r>
            <a:endParaRPr lang="en-US" sz="9600" dirty="0">
              <a:solidFill>
                <a:srgbClr val="FF0000"/>
              </a:solidFill>
              <a:latin typeface="Science Project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95" y="1499084"/>
            <a:ext cx="6881942" cy="4529070"/>
          </a:xfrm>
        </p:spPr>
        <p:txBody>
          <a:bodyPr anchor="t">
            <a:normAutofit/>
          </a:bodyPr>
          <a:lstStyle/>
          <a:p>
            <a:pPr lvl="0"/>
            <a:r>
              <a:rPr lang="en-US" sz="4800" dirty="0">
                <a:effectLst/>
              </a:rPr>
              <a:t>Attracts other magnetic material only as long as it is within the magnetic field of another magnet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20"/>
          <a:stretch/>
        </p:blipFill>
        <p:spPr>
          <a:xfrm>
            <a:off x="7197634" y="1713956"/>
            <a:ext cx="4699000" cy="389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3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98" y="107324"/>
            <a:ext cx="9905998" cy="11548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Science Project" panose="02000500000000000000" pitchFamily="2" charset="0"/>
              </a:rPr>
              <a:t>Permanent Magnet</a:t>
            </a:r>
            <a:endParaRPr lang="en-US" sz="9600" dirty="0">
              <a:solidFill>
                <a:srgbClr val="FF0000"/>
              </a:solidFill>
              <a:latin typeface="Science Project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95" y="1499083"/>
            <a:ext cx="7221576" cy="5071533"/>
          </a:xfrm>
        </p:spPr>
        <p:txBody>
          <a:bodyPr anchor="t">
            <a:normAutofit fontScale="92500" lnSpcReduction="10000"/>
          </a:bodyPr>
          <a:lstStyle/>
          <a:p>
            <a:pPr lvl="0"/>
            <a:r>
              <a:rPr lang="en-US" sz="4800" dirty="0">
                <a:effectLst/>
              </a:rPr>
              <a:t>Remains a magnet in any location</a:t>
            </a:r>
          </a:p>
          <a:p>
            <a:pPr lvl="0"/>
            <a:r>
              <a:rPr lang="en-US" sz="4800" dirty="0">
                <a:effectLst/>
              </a:rPr>
              <a:t>Can be naturally occurring, such as lodestone</a:t>
            </a:r>
          </a:p>
          <a:p>
            <a:pPr lvl="0"/>
            <a:r>
              <a:rPr lang="en-US" sz="4800" dirty="0">
                <a:effectLst/>
              </a:rPr>
              <a:t>Can be created by magnetizers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49" y="4781006"/>
            <a:ext cx="5034934" cy="1711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545" y="1198426"/>
            <a:ext cx="2793651" cy="3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1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620</TotalTime>
  <Words>203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Science Project</vt:lpstr>
      <vt:lpstr>Mesh</vt:lpstr>
      <vt:lpstr>PowerPoint Presentation</vt:lpstr>
      <vt:lpstr>Magnet</vt:lpstr>
      <vt:lpstr>Magnetic Materials</vt:lpstr>
      <vt:lpstr>Magnetic Force</vt:lpstr>
      <vt:lpstr>Magnetic Poles</vt:lpstr>
      <vt:lpstr>Earth is a Magnet</vt:lpstr>
      <vt:lpstr>Magnetic Domain</vt:lpstr>
      <vt:lpstr>Temporary Magnet</vt:lpstr>
      <vt:lpstr>Permanent Magnet</vt:lpstr>
      <vt:lpstr>Electricity and  Magnetism</vt:lpstr>
      <vt:lpstr>Electricity and  Magnetism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Makohn</dc:creator>
  <cp:lastModifiedBy>Jennifer Makohn</cp:lastModifiedBy>
  <cp:revision>9</cp:revision>
  <cp:lastPrinted>2018-01-31T12:42:44Z</cp:lastPrinted>
  <dcterms:created xsi:type="dcterms:W3CDTF">2018-01-26T16:08:02Z</dcterms:created>
  <dcterms:modified xsi:type="dcterms:W3CDTF">2018-01-31T12:42:52Z</dcterms:modified>
</cp:coreProperties>
</file>