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63" r:id="rId2"/>
    <p:sldId id="264" r:id="rId3"/>
    <p:sldId id="268" r:id="rId4"/>
    <p:sldId id="269" r:id="rId5"/>
    <p:sldId id="279" r:id="rId6"/>
    <p:sldId id="270" r:id="rId7"/>
    <p:sldId id="276" r:id="rId8"/>
    <p:sldId id="280" r:id="rId9"/>
    <p:sldId id="275" r:id="rId10"/>
    <p:sldId id="271" r:id="rId11"/>
    <p:sldId id="272" r:id="rId12"/>
    <p:sldId id="273" r:id="rId13"/>
    <p:sldId id="274" r:id="rId14"/>
    <p:sldId id="277" r:id="rId15"/>
    <p:sldId id="282" r:id="rId16"/>
    <p:sldId id="278" r:id="rId17"/>
    <p:sldId id="281" r:id="rId18"/>
    <p:sldId id="283" r:id="rId1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 descr="Close up of a light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4" name="Picture 13" descr="Close up of light filament of a half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Close up of a light bulb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nergy/color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P2Vp1zj8H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health/bodysystems/eyes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nergy/light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5516" y="2420517"/>
            <a:ext cx="5773420" cy="1472184"/>
          </a:xfrm>
        </p:spPr>
        <p:txBody>
          <a:bodyPr>
            <a:noAutofit/>
          </a:bodyPr>
          <a:lstStyle/>
          <a:p>
            <a:r>
              <a:rPr lang="en-US" sz="12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Light</a:t>
            </a:r>
            <a:endParaRPr lang="en-US" sz="12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Color</a:t>
            </a:r>
            <a:endParaRPr lang="en-US" sz="8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Luminous object</a:t>
            </a:r>
          </a:p>
          <a:p>
            <a:pPr lvl="1"/>
            <a:r>
              <a:rPr lang="en-US" sz="4000" dirty="0"/>
              <a:t>Is the color of the light it </a:t>
            </a:r>
            <a:r>
              <a:rPr lang="en-US" sz="4000" dirty="0" smtClean="0"/>
              <a:t>emits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46857" r="75648" b="24445"/>
          <a:stretch/>
        </p:blipFill>
        <p:spPr>
          <a:xfrm>
            <a:off x="3174434" y="4069057"/>
            <a:ext cx="2671735" cy="253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76376" r="69441"/>
          <a:stretch/>
        </p:blipFill>
        <p:spPr>
          <a:xfrm>
            <a:off x="6049723" y="3024048"/>
            <a:ext cx="2599176" cy="2502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1" t="46857" r="2886" b="26716"/>
          <a:stretch/>
        </p:blipFill>
        <p:spPr>
          <a:xfrm>
            <a:off x="477078" y="3193879"/>
            <a:ext cx="2493802" cy="2332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4" t="46857" r="40383" b="27393"/>
          <a:stretch/>
        </p:blipFill>
        <p:spPr>
          <a:xfrm>
            <a:off x="8852453" y="4069057"/>
            <a:ext cx="3019376" cy="2530526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882" y="179388"/>
            <a:ext cx="1086702" cy="10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Color</a:t>
            </a:r>
            <a:endParaRPr lang="en-US" sz="8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Opaque </a:t>
            </a:r>
            <a:r>
              <a:rPr lang="en-US" sz="4000" dirty="0"/>
              <a:t>object</a:t>
            </a:r>
          </a:p>
          <a:p>
            <a:pPr lvl="1"/>
            <a:r>
              <a:rPr lang="en-US" sz="4000" dirty="0"/>
              <a:t>Is the color it </a:t>
            </a:r>
            <a:r>
              <a:rPr lang="en-US" sz="4000" dirty="0" smtClean="0"/>
              <a:t>reflects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61" y="3952461"/>
            <a:ext cx="5033755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2" y="4041913"/>
            <a:ext cx="4768662" cy="23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Color</a:t>
            </a:r>
            <a:endParaRPr lang="en-US" sz="8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Transparent/translucent </a:t>
            </a:r>
            <a:r>
              <a:rPr lang="en-US" sz="4000" dirty="0"/>
              <a:t>objects</a:t>
            </a:r>
          </a:p>
          <a:p>
            <a:pPr lvl="1"/>
            <a:r>
              <a:rPr lang="en-US" sz="4000" dirty="0"/>
              <a:t>Appears to be the color of the </a:t>
            </a:r>
            <a:r>
              <a:rPr lang="en-US" sz="4000" dirty="0" smtClean="0"/>
              <a:t>filter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1"/>
          <a:stretch/>
        </p:blipFill>
        <p:spPr>
          <a:xfrm>
            <a:off x="2704539" y="3105149"/>
            <a:ext cx="8040222" cy="34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Color</a:t>
            </a:r>
            <a:endParaRPr lang="en-US" sz="8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14144" y="1447799"/>
            <a:ext cx="4526997" cy="519504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4000" dirty="0" smtClean="0"/>
              <a:t>White </a:t>
            </a:r>
            <a:r>
              <a:rPr lang="en-US" sz="4000" dirty="0"/>
              <a:t>reflects all colors of light</a:t>
            </a:r>
          </a:p>
          <a:p>
            <a:pPr lvl="0"/>
            <a:r>
              <a:rPr lang="en-US" sz="4000" dirty="0"/>
              <a:t>Black absorbs all colors, but reflects a small amount of </a:t>
            </a:r>
            <a:r>
              <a:rPr lang="en-US" sz="4000" dirty="0" smtClean="0"/>
              <a:t>light</a:t>
            </a:r>
          </a:p>
          <a:p>
            <a:pPr lvl="0"/>
            <a:r>
              <a:rPr lang="en-US" sz="4000" dirty="0" smtClean="0"/>
              <a:t>Red, green, and blue are considered the </a:t>
            </a:r>
            <a:r>
              <a:rPr lang="en-US" sz="4000" u="sng" dirty="0" smtClean="0"/>
              <a:t>primary colors of light</a:t>
            </a:r>
            <a:endParaRPr lang="en-US" sz="4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r="32549"/>
          <a:stretch/>
        </p:blipFill>
        <p:spPr>
          <a:xfrm>
            <a:off x="6773917" y="618565"/>
            <a:ext cx="4831238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38" y="0"/>
            <a:ext cx="10771762" cy="68580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186464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Blue wavelengths are shorter than red, so they scatter</a:t>
            </a:r>
          </a:p>
          <a:p>
            <a:pPr lvl="0"/>
            <a:r>
              <a:rPr lang="en-US" sz="4400" dirty="0"/>
              <a:t>They spread in all directions, making the sky appear blue</a:t>
            </a:r>
          </a:p>
          <a:p>
            <a:pPr lvl="0"/>
            <a:r>
              <a:rPr lang="en-US" sz="4400" dirty="0"/>
              <a:t>After the blue scatters, remaining light from the sun appears yellow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Why is the Sky Blue?</a:t>
            </a:r>
            <a:endParaRPr lang="en-US" sz="72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P2Vp1zj8H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953" y="72278"/>
            <a:ext cx="11949953" cy="67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What About the Sunset?</a:t>
            </a:r>
            <a:endParaRPr lang="en-US" sz="6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1272936"/>
            <a:ext cx="10488705" cy="5419267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Light </a:t>
            </a:r>
            <a:r>
              <a:rPr lang="en-US" sz="4000" dirty="0"/>
              <a:t>changes speed as it moves from one medium to another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If </a:t>
            </a:r>
            <a:r>
              <a:rPr lang="en-US" sz="4000" dirty="0"/>
              <a:t>it is at an angle, it </a:t>
            </a:r>
            <a:r>
              <a:rPr lang="en-US" sz="4000" dirty="0" smtClean="0"/>
              <a:t>refracts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59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What About the Sunset?</a:t>
            </a:r>
            <a:endParaRPr lang="en-US" sz="6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05" y="4531658"/>
            <a:ext cx="10391260" cy="2277932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14144" y="1299883"/>
            <a:ext cx="9997440" cy="480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Setting </a:t>
            </a:r>
            <a:r>
              <a:rPr lang="en-US" dirty="0"/>
              <a:t>sun:</a:t>
            </a:r>
          </a:p>
          <a:p>
            <a:pPr lvl="1"/>
            <a:r>
              <a:rPr lang="en-US" sz="3200" dirty="0"/>
              <a:t>Suns ray’s slow down when they enter atmosphere</a:t>
            </a:r>
          </a:p>
          <a:p>
            <a:pPr lvl="1"/>
            <a:r>
              <a:rPr lang="en-US" sz="3200" dirty="0"/>
              <a:t>Rays refract toward Earth’s surface</a:t>
            </a:r>
          </a:p>
          <a:p>
            <a:pPr lvl="1"/>
            <a:r>
              <a:rPr lang="en-US" sz="3200" dirty="0"/>
              <a:t>Refractions causes you to see sun after its below the horizon</a:t>
            </a:r>
          </a:p>
        </p:txBody>
      </p:sp>
    </p:spTree>
    <p:extLst>
      <p:ext uri="{BB962C8B-B14F-4D97-AF65-F5344CB8AC3E}">
        <p14:creationId xmlns:p14="http://schemas.microsoft.com/office/powerpoint/2010/main" val="23698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07" y="1552037"/>
            <a:ext cx="8221529" cy="5058485"/>
          </a:xfrm>
          <a:prstGeom prst="rect">
            <a:avLst/>
          </a:prstGeom>
        </p:spPr>
      </p:pic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Eye</a:t>
            </a:r>
            <a:endParaRPr lang="en-US" sz="6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37" y="5605054"/>
            <a:ext cx="1005468" cy="10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Visible Light</a:t>
            </a:r>
            <a:endParaRPr lang="en-US" sz="8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Wavelength and frequency determine </a:t>
            </a:r>
            <a:r>
              <a:rPr lang="en-US" dirty="0" smtClean="0"/>
              <a:t>color</a:t>
            </a:r>
          </a:p>
          <a:p>
            <a:pPr marL="82296" lvl="0" indent="0">
              <a:buNone/>
            </a:pPr>
            <a:endParaRPr lang="en-US" dirty="0"/>
          </a:p>
          <a:p>
            <a:pPr lvl="0"/>
            <a:r>
              <a:rPr lang="en-US" dirty="0"/>
              <a:t>Red=longest wavelength, lowest frequency</a:t>
            </a:r>
          </a:p>
          <a:p>
            <a:pPr lvl="0"/>
            <a:r>
              <a:rPr lang="en-US" dirty="0"/>
              <a:t>Violet=shortest wavelength, highest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52" y="3835222"/>
            <a:ext cx="8331223" cy="2961569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20" y="5688106"/>
            <a:ext cx="1108685" cy="11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Transmission of Light</a:t>
            </a:r>
            <a:endParaRPr lang="en-US" sz="72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14144" y="1447800"/>
            <a:ext cx="6877159" cy="5318760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Transparent </a:t>
            </a:r>
            <a:endParaRPr lang="en-US" sz="4000" dirty="0"/>
          </a:p>
          <a:p>
            <a:pPr lvl="1"/>
            <a:r>
              <a:rPr lang="en-US" sz="4000" dirty="0"/>
              <a:t>A</a:t>
            </a:r>
            <a:r>
              <a:rPr lang="en-US" sz="4000" dirty="0" smtClean="0"/>
              <a:t>llows </a:t>
            </a:r>
            <a:r>
              <a:rPr lang="en-US" sz="4000" dirty="0"/>
              <a:t>all light to pass through</a:t>
            </a:r>
          </a:p>
          <a:p>
            <a:pPr lvl="1"/>
            <a:r>
              <a:rPr lang="en-US" sz="4000" dirty="0"/>
              <a:t>S</a:t>
            </a:r>
            <a:r>
              <a:rPr lang="en-US" sz="4000" dirty="0" smtClean="0"/>
              <a:t>ee </a:t>
            </a:r>
            <a:r>
              <a:rPr lang="en-US" sz="4000" dirty="0"/>
              <a:t>clearly</a:t>
            </a:r>
          </a:p>
          <a:p>
            <a:r>
              <a:rPr lang="en-US" sz="4000" b="1" dirty="0"/>
              <a:t>Translucent</a:t>
            </a:r>
            <a:endParaRPr lang="en-US" sz="4000" dirty="0"/>
          </a:p>
          <a:p>
            <a:pPr lvl="1"/>
            <a:r>
              <a:rPr lang="en-US" sz="4000" dirty="0"/>
              <a:t>A</a:t>
            </a:r>
            <a:r>
              <a:rPr lang="en-US" sz="4000" dirty="0" smtClean="0"/>
              <a:t>llows </a:t>
            </a:r>
            <a:r>
              <a:rPr lang="en-US" sz="4000" dirty="0"/>
              <a:t>most light to </a:t>
            </a:r>
            <a:r>
              <a:rPr lang="en-US" sz="4000" dirty="0" smtClean="0"/>
              <a:t>   pass </a:t>
            </a:r>
            <a:r>
              <a:rPr lang="en-US" sz="4000" dirty="0"/>
              <a:t>through</a:t>
            </a:r>
          </a:p>
          <a:p>
            <a:pPr lvl="1"/>
            <a:r>
              <a:rPr lang="en-US" sz="4000" dirty="0"/>
              <a:t>A</a:t>
            </a:r>
            <a:r>
              <a:rPr lang="en-US" sz="4000" dirty="0" smtClean="0"/>
              <a:t>ppears </a:t>
            </a:r>
            <a:r>
              <a:rPr lang="en-US" sz="4000" dirty="0"/>
              <a:t>blurry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1447799"/>
            <a:ext cx="3695047" cy="2455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6" y="4310742"/>
            <a:ext cx="4583430" cy="22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Absorption of Light</a:t>
            </a:r>
            <a:endParaRPr lang="en-US" sz="72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Opaque</a:t>
            </a:r>
            <a:endParaRPr lang="en-US" sz="4000" dirty="0"/>
          </a:p>
          <a:p>
            <a:pPr lvl="1"/>
            <a:r>
              <a:rPr lang="en-US" sz="4000" dirty="0" smtClean="0"/>
              <a:t>No </a:t>
            </a:r>
            <a:r>
              <a:rPr lang="en-US" sz="4000" dirty="0"/>
              <a:t>light passes through</a:t>
            </a:r>
          </a:p>
          <a:p>
            <a:pPr lvl="1"/>
            <a:r>
              <a:rPr lang="en-US" sz="4000" dirty="0"/>
              <a:t>L</a:t>
            </a:r>
            <a:r>
              <a:rPr lang="en-US" sz="4000" dirty="0" smtClean="0"/>
              <a:t>ight </a:t>
            </a:r>
            <a:r>
              <a:rPr lang="en-US" sz="4000" dirty="0"/>
              <a:t>is absorbed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/>
          <a:stretch/>
        </p:blipFill>
        <p:spPr>
          <a:xfrm>
            <a:off x="2168435" y="3657601"/>
            <a:ext cx="1002356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0"/>
            <a:ext cx="10476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Reflection of Light</a:t>
            </a:r>
            <a:endParaRPr lang="en-US" sz="72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Waves reflect off surfaces according to the law of </a:t>
            </a:r>
            <a:r>
              <a:rPr lang="en-US" dirty="0" smtClean="0"/>
              <a:t>reflection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b="1" dirty="0"/>
              <a:t>Smooth Surface</a:t>
            </a:r>
            <a:endParaRPr lang="en-US" dirty="0"/>
          </a:p>
          <a:p>
            <a:pPr lvl="1"/>
            <a:r>
              <a:rPr lang="en-US" sz="3200" dirty="0" smtClean="0"/>
              <a:t>Clear </a:t>
            </a:r>
            <a:r>
              <a:rPr lang="en-US" sz="3200" dirty="0"/>
              <a:t>image</a:t>
            </a:r>
          </a:p>
          <a:p>
            <a:r>
              <a:rPr lang="en-US" b="1" dirty="0"/>
              <a:t>Bumpy Surface</a:t>
            </a:r>
            <a:endParaRPr lang="en-US" dirty="0"/>
          </a:p>
          <a:p>
            <a:pPr lvl="1"/>
            <a:r>
              <a:rPr lang="en-US" sz="3200" dirty="0" smtClean="0"/>
              <a:t>Not </a:t>
            </a:r>
            <a:r>
              <a:rPr lang="en-US" sz="3200" dirty="0"/>
              <a:t>clear</a:t>
            </a:r>
          </a:p>
          <a:p>
            <a:pPr lvl="1"/>
            <a:r>
              <a:rPr lang="en-US" sz="3200" dirty="0" smtClean="0"/>
              <a:t>Light </a:t>
            </a:r>
            <a:r>
              <a:rPr lang="en-US" sz="3200" dirty="0"/>
              <a:t>scatters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r="52535"/>
          <a:stretch/>
        </p:blipFill>
        <p:spPr>
          <a:xfrm>
            <a:off x="5623996" y="2181496"/>
            <a:ext cx="2984428" cy="2560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81" y="4493623"/>
            <a:ext cx="2899001" cy="2289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11409"/>
          <a:stretch/>
        </p:blipFill>
        <p:spPr>
          <a:xfrm>
            <a:off x="9013371" y="2190203"/>
            <a:ext cx="3050613" cy="2560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94" y="4750590"/>
            <a:ext cx="2935030" cy="20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Intensity of Light</a:t>
            </a:r>
            <a:endParaRPr lang="en-US" sz="8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Intensity</a:t>
            </a:r>
          </a:p>
          <a:p>
            <a:pPr lvl="1"/>
            <a:r>
              <a:rPr lang="en-US" sz="3600" dirty="0"/>
              <a:t>The amount of energy that passes through a square meter of space in one </a:t>
            </a:r>
            <a:r>
              <a:rPr lang="en-US" sz="3600" dirty="0" smtClean="0"/>
              <a:t>second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3886200"/>
            <a:ext cx="7632607" cy="28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Intensity of Light</a:t>
            </a:r>
            <a:endParaRPr lang="en-US" sz="8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Intensity</a:t>
            </a:r>
          </a:p>
          <a:p>
            <a:pPr lvl="1"/>
            <a:r>
              <a:rPr lang="en-US" sz="3600" dirty="0" smtClean="0"/>
              <a:t>Depends </a:t>
            </a:r>
            <a:r>
              <a:rPr lang="en-US" sz="3600" dirty="0"/>
              <a:t>on the amount of energy a source emits</a:t>
            </a:r>
          </a:p>
          <a:p>
            <a:pPr lvl="1"/>
            <a:r>
              <a:rPr lang="en-US" sz="3600" dirty="0"/>
              <a:t>Depends on lights distance from the </a:t>
            </a:r>
            <a:r>
              <a:rPr lang="en-US" sz="3600" dirty="0" smtClean="0"/>
              <a:t>source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14" y="4504763"/>
            <a:ext cx="7607300" cy="21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hristmasLigtness" panose="02000603000000000000" pitchFamily="2" charset="0"/>
                <a:ea typeface="ChristmasLigtness" panose="02000603000000000000" pitchFamily="2" charset="0"/>
              </a:rPr>
              <a:t>Intensity of Light</a:t>
            </a:r>
            <a:endParaRPr lang="en-US" sz="8000" dirty="0">
              <a:latin typeface="ChristmasLigtness" panose="02000603000000000000" pitchFamily="2" charset="0"/>
              <a:ea typeface="ChristmasLigtness" panose="02000603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Brightness</a:t>
            </a:r>
            <a:endParaRPr lang="en-US" sz="3600" dirty="0"/>
          </a:p>
          <a:p>
            <a:pPr lvl="1"/>
            <a:r>
              <a:rPr lang="en-US" sz="3600" dirty="0"/>
              <a:t>A person’s perception of intensity (how we SEE the light)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98" y="3509402"/>
            <a:ext cx="8003801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slides.potx" id="{DF01E6A4-6AA1-422C-B26D-6A4BADE1B013}" vid="{6A88D988-B038-48EA-B513-AE1D8F325C3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1572</TotalTime>
  <Words>288</Words>
  <Application>Microsoft Office PowerPoint</Application>
  <PresentationFormat>Widescreen</PresentationFormat>
  <Paragraphs>64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Century Gothic</vt:lpstr>
      <vt:lpstr>ChristmasLigtness</vt:lpstr>
      <vt:lpstr>Verdana</vt:lpstr>
      <vt:lpstr>Wingdings 2</vt:lpstr>
      <vt:lpstr>Idea design template</vt:lpstr>
      <vt:lpstr>Light</vt:lpstr>
      <vt:lpstr>Visible Light</vt:lpstr>
      <vt:lpstr>Transmission of Light</vt:lpstr>
      <vt:lpstr>Absorption of Light</vt:lpstr>
      <vt:lpstr>PowerPoint Presentation</vt:lpstr>
      <vt:lpstr>Reflection of Light</vt:lpstr>
      <vt:lpstr>Intensity of Light</vt:lpstr>
      <vt:lpstr>Intensity of Light</vt:lpstr>
      <vt:lpstr>Intensity of Light</vt:lpstr>
      <vt:lpstr>Color</vt:lpstr>
      <vt:lpstr>Color</vt:lpstr>
      <vt:lpstr>Color</vt:lpstr>
      <vt:lpstr>Color</vt:lpstr>
      <vt:lpstr>Why is the Sky Blue?</vt:lpstr>
      <vt:lpstr>PowerPoint Presentation</vt:lpstr>
      <vt:lpstr>What About the Sunset?</vt:lpstr>
      <vt:lpstr>What About the Sunset?</vt:lpstr>
      <vt:lpstr>Eye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</dc:title>
  <dc:creator>Jennifer Makohn</dc:creator>
  <cp:lastModifiedBy>Jennifer Makohn</cp:lastModifiedBy>
  <cp:revision>19</cp:revision>
  <cp:lastPrinted>2018-01-05T12:39:37Z</cp:lastPrinted>
  <dcterms:created xsi:type="dcterms:W3CDTF">2018-01-02T16:33:59Z</dcterms:created>
  <dcterms:modified xsi:type="dcterms:W3CDTF">2018-01-16T01:30:42Z</dcterms:modified>
</cp:coreProperties>
</file>