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9" r:id="rId7"/>
    <p:sldId id="257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30qrS3bbSAhXry4MKHVeYDAkQjRwIBw&amp;url=http://www.ck12.org/physical-science/Combining-Forces-in-Physical-Science/lesson/Combining-Forces-MS-PS/&amp;bvm=bv.148441817,d.amc&amp;psig=AFQjCNHCw5uGGXtiL7jzIxjkz2hkcXwzGA&amp;ust=148850666769808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UoNPL1bbSAhXj3YMKHVnXB9MQjRwIBw&amp;url=http://www.ck12.org/user:bGZpc2hlckBjbWxpb25zLm9yZw../book/Physical-Science-10CM/section/13.2/&amp;bvm=bv.148441817,d.amc&amp;psig=AFQjCNHMhlsKjdfA-72XaNfRLEaZ30ZDpg&amp;ust=148850448747949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latin typeface="Aftermath BRK" pitchFamily="2" charset="0"/>
              </a:rPr>
              <a:t>Forces and Friction</a:t>
            </a:r>
            <a:endParaRPr lang="en-US" sz="8000" dirty="0">
              <a:latin typeface="Aftermath B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Causes of Friction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896" y="2192278"/>
            <a:ext cx="925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Bumps and dips on surfaces</a:t>
            </a:r>
            <a:endParaRPr lang="en-US" sz="40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Electrical charges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3734682"/>
            <a:ext cx="4209222" cy="28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7305 0.0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Reducing Friction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63484"/>
            <a:ext cx="631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Lubricant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Reducing surface area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6" y="2763484"/>
            <a:ext cx="5645664" cy="3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>
                <a:latin typeface="Aftermath BRK" pitchFamily="2" charset="0"/>
              </a:rPr>
              <a:t>N</a:t>
            </a:r>
            <a:r>
              <a:rPr lang="en-US" sz="9600" dirty="0" smtClean="0">
                <a:latin typeface="Aftermath BRK" pitchFamily="2" charset="0"/>
              </a:rPr>
              <a:t>et Force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7023" y="2569077"/>
            <a:ext cx="7297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Combination of all forces acting on an object</a:t>
            </a:r>
          </a:p>
          <a:p>
            <a:pPr lvl="1"/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7" y="4508069"/>
            <a:ext cx="2035697" cy="20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75769 -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>
                <a:latin typeface="Aftermath BRK" pitchFamily="2" charset="0"/>
              </a:rPr>
              <a:t>N</a:t>
            </a:r>
            <a:r>
              <a:rPr lang="en-US" sz="9600" dirty="0" smtClean="0">
                <a:latin typeface="Aftermath BRK" pitchFamily="2" charset="0"/>
              </a:rPr>
              <a:t>et Force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35163"/>
            <a:ext cx="10124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Same Direction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4000" dirty="0" smtClean="0"/>
              <a:t>When forces in the same direction combine, the net force is the sum of the forces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3" y="4689708"/>
            <a:ext cx="5555647" cy="1818440"/>
          </a:xfrm>
          <a:prstGeom prst="rect">
            <a:avLst/>
          </a:prstGeom>
        </p:spPr>
      </p:pic>
      <p:pic>
        <p:nvPicPr>
          <p:cNvPr id="13314" name="Picture 2" descr="Image result for net forc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4031677"/>
            <a:ext cx="3458757" cy="24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>
                <a:latin typeface="Aftermath BRK" pitchFamily="2" charset="0"/>
              </a:rPr>
              <a:t>N</a:t>
            </a:r>
            <a:r>
              <a:rPr lang="en-US" sz="9600" dirty="0" smtClean="0">
                <a:latin typeface="Aftermath BRK" pitchFamily="2" charset="0"/>
              </a:rPr>
              <a:t>et Force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35163"/>
            <a:ext cx="10124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Opposite Direction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4000" dirty="0" smtClean="0"/>
              <a:t>When forces act in the opposite direction, the net force is the sum of the positive and negative forces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39" y="4898801"/>
            <a:ext cx="4329000" cy="184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5" y="4625402"/>
            <a:ext cx="3957469" cy="20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Balanced Forces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971" y="2631551"/>
            <a:ext cx="4293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/>
              <a:t>Forces acting on an object that combine and form a net force of zero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6" y="2383561"/>
            <a:ext cx="5438503" cy="40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Unbalanced Forces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42" y="2512045"/>
            <a:ext cx="4489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/>
              <a:t>Forces acting on an object that combine and form a net force </a:t>
            </a:r>
            <a:r>
              <a:rPr lang="en-US" sz="4000" dirty="0" smtClean="0"/>
              <a:t>that is </a:t>
            </a:r>
            <a:r>
              <a:rPr lang="en-US" sz="4000" u="sng" dirty="0" smtClean="0"/>
              <a:t>not</a:t>
            </a:r>
            <a:r>
              <a:rPr lang="en-US" sz="4000" dirty="0" smtClean="0"/>
              <a:t> </a:t>
            </a:r>
            <a:r>
              <a:rPr lang="en-US" sz="4000" dirty="0"/>
              <a:t>zero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3" y="2512045"/>
            <a:ext cx="6117016" cy="36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Force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082795"/>
            <a:ext cx="925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A push or pull on an object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Measured in </a:t>
            </a:r>
            <a:r>
              <a:rPr lang="en-US" sz="4000" dirty="0" err="1" smtClean="0"/>
              <a:t>newtons</a:t>
            </a:r>
            <a:r>
              <a:rPr lang="en-US" sz="4000" dirty="0" smtClean="0"/>
              <a:t> (N)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0168"/>
          <a:stretch/>
        </p:blipFill>
        <p:spPr>
          <a:xfrm>
            <a:off x="2445026" y="3515717"/>
            <a:ext cx="5706438" cy="32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Force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64" y="2268001"/>
            <a:ext cx="9253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Contact Force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Touching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Noncontact Force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Gravity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Magnetic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58" y="4120925"/>
            <a:ext cx="3704096" cy="2469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9" y="4120925"/>
            <a:ext cx="3461864" cy="2449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33" y="453782"/>
            <a:ext cx="3371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Gravity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082795"/>
            <a:ext cx="925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Attractive force that exists between all objects that have mass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3921408"/>
            <a:ext cx="2848248" cy="271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2" y="3922737"/>
            <a:ext cx="2403944" cy="27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50" y="892375"/>
            <a:ext cx="12225129" cy="1080938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ftermath BRK" pitchFamily="2" charset="0"/>
              </a:rPr>
              <a:t>Law of Universal </a:t>
            </a:r>
            <a:r>
              <a:rPr lang="en-US" sz="7200" dirty="0" smtClean="0">
                <a:latin typeface="Aftermath BRK" pitchFamily="2" charset="0"/>
              </a:rPr>
              <a:t>Gravitation</a:t>
            </a:r>
            <a:endParaRPr lang="en-US" sz="72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325" y="2447714"/>
            <a:ext cx="9253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All objects are attracted to each other by gravitational force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Strength of force depends on: 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/>
              <a:t>M</a:t>
            </a:r>
            <a:r>
              <a:rPr lang="en-US" sz="4000" dirty="0" smtClean="0"/>
              <a:t>ass of each object 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Distance between them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0" y="0"/>
            <a:ext cx="826911" cy="934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73" y="56589"/>
            <a:ext cx="826911" cy="934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7" y="40288"/>
            <a:ext cx="826911" cy="934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0" y="852244"/>
            <a:ext cx="826911" cy="934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79" y="56589"/>
            <a:ext cx="826911" cy="9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00729 0.84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729 0.840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729 0.8400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0729 0.840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63 L 0.00859 0.7275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Friction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896" y="2192278"/>
            <a:ext cx="925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A force that resists the motion of two surfaces that are touching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0" y="3644530"/>
            <a:ext cx="5449910" cy="28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Static Friction</a:t>
            </a:r>
            <a:endParaRPr lang="en-US" sz="9600" dirty="0">
              <a:latin typeface="Aftermath BRK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88" y="4849854"/>
            <a:ext cx="8105668" cy="18289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134311"/>
            <a:ext cx="9253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Prevents </a:t>
            </a:r>
            <a:r>
              <a:rPr lang="en-US" sz="4000" dirty="0"/>
              <a:t>surfaces from sliding past each other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/>
              <a:t>Strength of static friction matches applied force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07" y="2779167"/>
            <a:ext cx="2999397" cy="19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Sliding Friction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27" y="2107092"/>
            <a:ext cx="925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Slows motion</a:t>
            </a:r>
            <a:endParaRPr lang="en-US" sz="40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Increasing applied force makes item slide faster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9" y="4350235"/>
            <a:ext cx="8732293" cy="212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86" y="2125388"/>
            <a:ext cx="3687268" cy="20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939" y="892375"/>
            <a:ext cx="9613861" cy="1080938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ftermath BRK" pitchFamily="2" charset="0"/>
              </a:rPr>
              <a:t>Fluid Friction</a:t>
            </a:r>
            <a:endParaRPr lang="en-US" sz="9600" dirty="0">
              <a:latin typeface="Aftermath BR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896" y="2192278"/>
            <a:ext cx="9253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Friction between a surface and a fluid (water or air)</a:t>
            </a:r>
            <a:endParaRPr lang="en-US" sz="40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Between a surface and air is air resistance</a:t>
            </a:r>
            <a:endParaRPr lang="en-US" sz="4000" dirty="0"/>
          </a:p>
        </p:txBody>
      </p:sp>
      <p:pic>
        <p:nvPicPr>
          <p:cNvPr id="5122" name="Picture 2" descr="Image result for fluid  fri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6" y="4086462"/>
            <a:ext cx="2721959" cy="26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07" y="4721015"/>
            <a:ext cx="47434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127</TotalTime>
  <Words>230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Aftermath BRK</vt:lpstr>
      <vt:lpstr>Arial</vt:lpstr>
      <vt:lpstr>Trebuchet MS</vt:lpstr>
      <vt:lpstr>Wingdings</vt:lpstr>
      <vt:lpstr>Berlin</vt:lpstr>
      <vt:lpstr>Forces and Friction</vt:lpstr>
      <vt:lpstr>Force</vt:lpstr>
      <vt:lpstr>Force</vt:lpstr>
      <vt:lpstr>Gravity</vt:lpstr>
      <vt:lpstr>Law of Universal Gravitation</vt:lpstr>
      <vt:lpstr>Friction</vt:lpstr>
      <vt:lpstr>Static Friction</vt:lpstr>
      <vt:lpstr>Sliding Friction</vt:lpstr>
      <vt:lpstr>Fluid Friction</vt:lpstr>
      <vt:lpstr>Causes of Friction</vt:lpstr>
      <vt:lpstr>Reducing Friction</vt:lpstr>
      <vt:lpstr>Net Force</vt:lpstr>
      <vt:lpstr>Net Force</vt:lpstr>
      <vt:lpstr>Net Force</vt:lpstr>
      <vt:lpstr>Balanced Forces</vt:lpstr>
      <vt:lpstr>Unbalanced Forces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Makohn</dc:creator>
  <cp:lastModifiedBy>Jennifer Makohn</cp:lastModifiedBy>
  <cp:revision>13</cp:revision>
  <dcterms:created xsi:type="dcterms:W3CDTF">2017-03-02T01:09:28Z</dcterms:created>
  <dcterms:modified xsi:type="dcterms:W3CDTF">2017-03-02T21:06:58Z</dcterms:modified>
</cp:coreProperties>
</file>