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7" r:id="rId10"/>
    <p:sldId id="265" r:id="rId11"/>
    <p:sldId id="266" r:id="rId12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43C3B-41DC-4B1F-9F8E-4E067FB98AB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24D19-F8FD-49A8-82A9-2C21FC62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39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6902" y="3039776"/>
            <a:ext cx="9448800" cy="182509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8800" dirty="0" smtClean="0">
                <a:latin typeface="WishfulWaves" panose="02000400000000000000" pitchFamily="2" charset="0"/>
              </a:rPr>
              <a:t>Electromagnetic Waves</a:t>
            </a:r>
            <a:endParaRPr lang="en-US" sz="8800" dirty="0">
              <a:latin typeface="WishfulWaves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05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617" y="764373"/>
            <a:ext cx="9870583" cy="1293028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WishfulWaves" panose="02000400000000000000" pitchFamily="2" charset="0"/>
              </a:rPr>
              <a:t>Electromagnetic Spectrum</a:t>
            </a:r>
            <a:endParaRPr lang="en-US" sz="5400" dirty="0">
              <a:latin typeface="WishfulWaves" panose="02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741" y="2419847"/>
            <a:ext cx="6290167" cy="429645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WishfulWaves" panose="02000400000000000000" pitchFamily="2" charset="0"/>
              </a:rPr>
              <a:t>X</a:t>
            </a:r>
            <a:r>
              <a:rPr lang="en-US" sz="4000" dirty="0" smtClean="0">
                <a:latin typeface="+mj-lt"/>
              </a:rPr>
              <a:t>-</a:t>
            </a:r>
            <a:r>
              <a:rPr lang="en-US" sz="4000" dirty="0" smtClean="0">
                <a:latin typeface="WishfulWaves" panose="02000400000000000000" pitchFamily="2" charset="0"/>
              </a:rPr>
              <a:t>Rays</a:t>
            </a:r>
          </a:p>
          <a:p>
            <a:pPr lvl="1"/>
            <a:r>
              <a:rPr lang="en-US" sz="3600" dirty="0" smtClean="0"/>
              <a:t>High energy</a:t>
            </a:r>
          </a:p>
          <a:p>
            <a:pPr lvl="1"/>
            <a:r>
              <a:rPr lang="en-US" sz="3600" dirty="0" smtClean="0"/>
              <a:t>Pictures of the body</a:t>
            </a:r>
          </a:p>
          <a:p>
            <a:pPr lvl="1"/>
            <a:r>
              <a:rPr lang="en-US" sz="3600" dirty="0" smtClean="0"/>
              <a:t>Pass through skin and muscle, but not bones</a:t>
            </a:r>
          </a:p>
          <a:p>
            <a:pPr lvl="1"/>
            <a:r>
              <a:rPr lang="en-US" sz="3600" dirty="0" smtClean="0"/>
              <a:t>Airport scanners</a:t>
            </a:r>
          </a:p>
          <a:p>
            <a:pPr lvl="1"/>
            <a:endParaRPr lang="en-US" sz="3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45" y="2419847"/>
            <a:ext cx="5021455" cy="341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8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617" y="764373"/>
            <a:ext cx="9870583" cy="1293028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WishfulWaves" panose="02000400000000000000" pitchFamily="2" charset="0"/>
              </a:rPr>
              <a:t>Electromagnetic Spectrum</a:t>
            </a:r>
            <a:endParaRPr lang="en-US" sz="5400" dirty="0">
              <a:latin typeface="WishfulWaves" panose="02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741" y="2419847"/>
            <a:ext cx="6290167" cy="429645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WishfulWaves" panose="02000400000000000000" pitchFamily="2" charset="0"/>
              </a:rPr>
              <a:t>Gamma Rays</a:t>
            </a:r>
          </a:p>
          <a:p>
            <a:pPr lvl="1"/>
            <a:r>
              <a:rPr lang="en-US" sz="3600" dirty="0" smtClean="0"/>
              <a:t>Produced by vibrations in the nuclei of atoms</a:t>
            </a:r>
          </a:p>
          <a:p>
            <a:pPr lvl="1"/>
            <a:r>
              <a:rPr lang="en-US" sz="3600" dirty="0" smtClean="0"/>
              <a:t>Penetrates lead</a:t>
            </a:r>
          </a:p>
          <a:p>
            <a:pPr lvl="1"/>
            <a:r>
              <a:rPr lang="en-US" sz="3600" dirty="0" smtClean="0"/>
              <a:t>Causes nuclear reactions</a:t>
            </a:r>
          </a:p>
          <a:p>
            <a:pPr lvl="1"/>
            <a:endParaRPr lang="en-US" sz="3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876" y="3280768"/>
            <a:ext cx="4245428" cy="288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4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617" y="764373"/>
            <a:ext cx="9870583" cy="1293028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WishfulWaves" panose="02000400000000000000" pitchFamily="2" charset="0"/>
              </a:rPr>
              <a:t>Electromagnetic Wave</a:t>
            </a:r>
            <a:endParaRPr lang="en-US" sz="5400" dirty="0">
              <a:latin typeface="WishfulWaves" panose="02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5006662" cy="429645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 wave that can travel through empty space or through matter</a:t>
            </a:r>
          </a:p>
          <a:p>
            <a:r>
              <a:rPr lang="en-US" sz="4000" dirty="0" smtClean="0"/>
              <a:t>Forms when a charged particle vibrates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462" y="1922232"/>
            <a:ext cx="6091707" cy="456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5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617" y="764373"/>
            <a:ext cx="9870583" cy="1293028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WishfulWaves" panose="02000400000000000000" pitchFamily="2" charset="0"/>
              </a:rPr>
              <a:t>Electromagnetic Spectrum</a:t>
            </a:r>
            <a:endParaRPr lang="en-US" sz="5400" dirty="0">
              <a:latin typeface="WishfulWaves" panose="02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738" y="1872588"/>
            <a:ext cx="11506200" cy="429645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Seven main types of electromagnetic waves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2"/>
          <a:stretch/>
        </p:blipFill>
        <p:spPr>
          <a:xfrm>
            <a:off x="310703" y="2631002"/>
            <a:ext cx="11539470" cy="3022823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79738" y="5737538"/>
            <a:ext cx="11201400" cy="347789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21240" y="5737538"/>
            <a:ext cx="289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Increasing frequency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479738" y="6098235"/>
            <a:ext cx="11201400" cy="347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44850" y="6096002"/>
            <a:ext cx="289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Increasing energy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flipH="1">
            <a:off x="479738" y="6476009"/>
            <a:ext cx="11201400" cy="347789"/>
          </a:xfrm>
          <a:prstGeom prst="right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57729" y="6454467"/>
            <a:ext cx="289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Increasing wavelength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6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/>
      <p:bldP spid="9" grpId="0" animBg="1"/>
      <p:bldP spid="10" grpId="0"/>
      <p:bldP spid="12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617" y="764373"/>
            <a:ext cx="9870583" cy="1293028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WishfulWaves" panose="02000400000000000000" pitchFamily="2" charset="0"/>
              </a:rPr>
              <a:t>Electromagnetic Spectrum</a:t>
            </a:r>
            <a:endParaRPr lang="en-US" sz="5400" dirty="0">
              <a:latin typeface="WishfulWaves" panose="020004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37" y="1959429"/>
            <a:ext cx="11333543" cy="4539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772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617" y="764373"/>
            <a:ext cx="9870583" cy="1293028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WishfulWaves" panose="02000400000000000000" pitchFamily="2" charset="0"/>
              </a:rPr>
              <a:t>Electromagnetic Spectrum</a:t>
            </a:r>
            <a:endParaRPr lang="en-US" sz="5400" dirty="0">
              <a:latin typeface="WishfulWaves" panose="02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741" y="2419847"/>
            <a:ext cx="6290167" cy="429645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WishfulWaves" panose="02000400000000000000" pitchFamily="2" charset="0"/>
              </a:rPr>
              <a:t>Radio Wave</a:t>
            </a:r>
          </a:p>
          <a:p>
            <a:pPr lvl="1"/>
            <a:r>
              <a:rPr lang="en-US" sz="3800" dirty="0" smtClean="0"/>
              <a:t>Low energy</a:t>
            </a:r>
          </a:p>
          <a:p>
            <a:pPr lvl="1"/>
            <a:r>
              <a:rPr lang="en-US" sz="3800" dirty="0" smtClean="0"/>
              <a:t>Low frequency</a:t>
            </a:r>
          </a:p>
          <a:p>
            <a:pPr lvl="1"/>
            <a:r>
              <a:rPr lang="en-US" sz="3800" dirty="0" smtClean="0"/>
              <a:t>Wavelength = 30+ cm</a:t>
            </a:r>
          </a:p>
          <a:p>
            <a:pPr lvl="1"/>
            <a:r>
              <a:rPr lang="en-US" sz="3800" dirty="0" smtClean="0"/>
              <a:t>Signal for radio and TV</a:t>
            </a:r>
            <a:endParaRPr lang="en-US" sz="3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785" y="2057401"/>
            <a:ext cx="5139919" cy="446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617" y="764373"/>
            <a:ext cx="9870583" cy="1293028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WishfulWaves" panose="02000400000000000000" pitchFamily="2" charset="0"/>
              </a:rPr>
              <a:t>Electromagnetic Spectrum</a:t>
            </a:r>
            <a:endParaRPr lang="en-US" sz="5400" dirty="0">
              <a:latin typeface="WishfulWaves" panose="02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741" y="2419847"/>
            <a:ext cx="6290167" cy="4296452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>
                <a:latin typeface="WishfulWaves" panose="02000400000000000000" pitchFamily="2" charset="0"/>
              </a:rPr>
              <a:t>Microwave</a:t>
            </a:r>
          </a:p>
          <a:p>
            <a:pPr lvl="1"/>
            <a:r>
              <a:rPr lang="en-US" sz="3800" dirty="0" smtClean="0"/>
              <a:t>Low energy</a:t>
            </a:r>
          </a:p>
          <a:p>
            <a:pPr lvl="1"/>
            <a:r>
              <a:rPr lang="en-US" sz="3800" dirty="0" smtClean="0"/>
              <a:t>Low frequency</a:t>
            </a:r>
          </a:p>
          <a:p>
            <a:pPr lvl="1"/>
            <a:r>
              <a:rPr lang="en-US" sz="3800" dirty="0" smtClean="0"/>
              <a:t>Wavelength = 1 to 30 cm</a:t>
            </a:r>
          </a:p>
          <a:p>
            <a:pPr lvl="1"/>
            <a:r>
              <a:rPr lang="en-US" sz="3800" dirty="0" smtClean="0"/>
              <a:t>Transmits info by satellites </a:t>
            </a:r>
          </a:p>
          <a:p>
            <a:pPr lvl="2"/>
            <a:r>
              <a:rPr lang="en-US" sz="3600" dirty="0" smtClean="0"/>
              <a:t>Cell phones</a:t>
            </a:r>
          </a:p>
          <a:p>
            <a:pPr lvl="1"/>
            <a:r>
              <a:rPr lang="en-US" sz="3800" dirty="0" smtClean="0"/>
              <a:t>Cooks food</a:t>
            </a:r>
          </a:p>
          <a:p>
            <a:pPr lvl="1"/>
            <a:r>
              <a:rPr lang="en-US" sz="3800" dirty="0" smtClean="0"/>
              <a:t>Weather radar</a:t>
            </a:r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028" y="4568073"/>
            <a:ext cx="2954217" cy="1890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124" y="2057401"/>
            <a:ext cx="2140083" cy="21400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651" y="1868036"/>
            <a:ext cx="2209202" cy="23294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880" y="4008119"/>
            <a:ext cx="2127308" cy="263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3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617" y="764373"/>
            <a:ext cx="9870583" cy="1293028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WishfulWaves" panose="02000400000000000000" pitchFamily="2" charset="0"/>
              </a:rPr>
              <a:t>Electromagnetic Spectrum</a:t>
            </a:r>
            <a:endParaRPr lang="en-US" sz="5400" dirty="0">
              <a:latin typeface="WishfulWaves" panose="02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741" y="2419847"/>
            <a:ext cx="6290167" cy="429645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WishfulWaves" panose="02000400000000000000" pitchFamily="2" charset="0"/>
              </a:rPr>
              <a:t>Infrared Waves</a:t>
            </a:r>
          </a:p>
          <a:p>
            <a:pPr lvl="1"/>
            <a:r>
              <a:rPr lang="en-US" sz="3800" dirty="0" smtClean="0"/>
              <a:t>Wavelength between microwaves and light waves</a:t>
            </a:r>
          </a:p>
          <a:p>
            <a:pPr lvl="1"/>
            <a:r>
              <a:rPr lang="en-US" sz="3800" dirty="0" smtClean="0"/>
              <a:t>Transfers warmth</a:t>
            </a:r>
          </a:p>
          <a:p>
            <a:pPr lvl="1"/>
            <a:r>
              <a:rPr lang="en-US" sz="3800" dirty="0" smtClean="0"/>
              <a:t>Energy from the sun</a:t>
            </a:r>
            <a:endParaRPr lang="en-US" sz="3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960" y="1871257"/>
            <a:ext cx="2897126" cy="22501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886" y="4121427"/>
            <a:ext cx="4454643" cy="261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5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617" y="764373"/>
            <a:ext cx="9870583" cy="1293028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WishfulWaves" panose="02000400000000000000" pitchFamily="2" charset="0"/>
              </a:rPr>
              <a:t>Electromagnetic Spectrum</a:t>
            </a:r>
            <a:endParaRPr lang="en-US" sz="5400" dirty="0">
              <a:latin typeface="WishfulWaves" panose="02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741" y="2419847"/>
            <a:ext cx="6290167" cy="429645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WishfulWaves" panose="02000400000000000000" pitchFamily="2" charset="0"/>
              </a:rPr>
              <a:t>Visible Light Waves</a:t>
            </a:r>
          </a:p>
          <a:p>
            <a:pPr lvl="1"/>
            <a:r>
              <a:rPr lang="en-US" sz="3600" dirty="0" smtClean="0"/>
              <a:t>Range of wavelengths</a:t>
            </a:r>
          </a:p>
          <a:p>
            <a:pPr lvl="1"/>
            <a:r>
              <a:rPr lang="en-US" sz="3600" dirty="0" smtClean="0"/>
              <a:t>Colors we see</a:t>
            </a:r>
          </a:p>
          <a:p>
            <a:pPr lvl="1"/>
            <a:r>
              <a:rPr lang="en-US" sz="3800" dirty="0" smtClean="0"/>
              <a:t>Lights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3391"/>
            <a:ext cx="12192000" cy="1282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649" y="2167322"/>
            <a:ext cx="4654551" cy="290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1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617" y="764373"/>
            <a:ext cx="9870583" cy="1293028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WishfulWaves" panose="02000400000000000000" pitchFamily="2" charset="0"/>
              </a:rPr>
              <a:t>Electromagnetic Spectrum</a:t>
            </a:r>
            <a:endParaRPr lang="en-US" sz="5400" dirty="0">
              <a:latin typeface="WishfulWaves" panose="02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741" y="2419847"/>
            <a:ext cx="6290167" cy="429645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WishfulWaves" panose="02000400000000000000" pitchFamily="2" charset="0"/>
              </a:rPr>
              <a:t>Ultraviolet </a:t>
            </a:r>
            <a:r>
              <a:rPr lang="en-US" sz="4000" dirty="0" smtClean="0">
                <a:latin typeface="WishfulWaves" panose="02000400000000000000" pitchFamily="2" charset="0"/>
              </a:rPr>
              <a:t>Waves</a:t>
            </a:r>
          </a:p>
          <a:p>
            <a:pPr lvl="1"/>
            <a:r>
              <a:rPr lang="en-US" sz="3600" dirty="0" smtClean="0"/>
              <a:t>Also called UV rays</a:t>
            </a:r>
          </a:p>
          <a:p>
            <a:pPr lvl="1"/>
            <a:r>
              <a:rPr lang="en-US" sz="3600" dirty="0" smtClean="0"/>
              <a:t>Can be harmful to living things</a:t>
            </a:r>
          </a:p>
          <a:p>
            <a:pPr lvl="1"/>
            <a:r>
              <a:rPr lang="en-US" sz="3600" dirty="0" smtClean="0"/>
              <a:t>Earth’s atmosphere blocks most of these harmful rays</a:t>
            </a:r>
            <a:endParaRPr lang="en-US" sz="3600" dirty="0" smtClean="0"/>
          </a:p>
          <a:p>
            <a:pPr lvl="1"/>
            <a:endParaRPr lang="en-US" sz="3800" dirty="0" smtClean="0">
              <a:latin typeface="WishfulWaves" panose="02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/>
          <a:stretch/>
        </p:blipFill>
        <p:spPr>
          <a:xfrm>
            <a:off x="6461736" y="2308879"/>
            <a:ext cx="5591511" cy="385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1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1192</TotalTime>
  <Words>165</Words>
  <Application>Microsoft Office PowerPoint</Application>
  <PresentationFormat>Widescreen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WishfulWaves</vt:lpstr>
      <vt:lpstr>Vapor Trail</vt:lpstr>
      <vt:lpstr>Electromagnetic Waves</vt:lpstr>
      <vt:lpstr>Electromagnetic Wave</vt:lpstr>
      <vt:lpstr>Electromagnetic Spectrum</vt:lpstr>
      <vt:lpstr>Electromagnetic Spectrum</vt:lpstr>
      <vt:lpstr>Electromagnetic Spectrum</vt:lpstr>
      <vt:lpstr>Electromagnetic Spectrum</vt:lpstr>
      <vt:lpstr>Electromagnetic Spectrum</vt:lpstr>
      <vt:lpstr>Electromagnetic Spectrum</vt:lpstr>
      <vt:lpstr>Electromagnetic Spectrum</vt:lpstr>
      <vt:lpstr>Electromagnetic Spectrum</vt:lpstr>
      <vt:lpstr>Electromagnetic Spectrum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Electromagnetic Waves</dc:title>
  <dc:creator>Jennifer Makohn</dc:creator>
  <cp:lastModifiedBy>Jennifer Makohn</cp:lastModifiedBy>
  <cp:revision>17</cp:revision>
  <cp:lastPrinted>2018-12-05T15:21:57Z</cp:lastPrinted>
  <dcterms:created xsi:type="dcterms:W3CDTF">2017-12-08T12:49:11Z</dcterms:created>
  <dcterms:modified xsi:type="dcterms:W3CDTF">2018-12-06T13:55:39Z</dcterms:modified>
</cp:coreProperties>
</file>