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1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7E18A-D384-45FE-A3CE-130F1E579B70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05FEC-8914-477F-BC15-F4E5507B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30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44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319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4213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9506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2135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547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5274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65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850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3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62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37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9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8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50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B482E8-6E0E-1B4F-B1FD-C69DB9E858D9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FU3_mZdGfY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7ho6z32yy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earthsystem/earthquakes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67" y="607337"/>
            <a:ext cx="10706033" cy="2766928"/>
          </a:xfrm>
        </p:spPr>
        <p:txBody>
          <a:bodyPr>
            <a:noAutofit/>
          </a:bodyPr>
          <a:lstStyle/>
          <a:p>
            <a:pPr algn="ctr"/>
            <a:r>
              <a:rPr lang="en-US" sz="12500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MadScience" panose="00000400000000000000" pitchFamily="2" charset="0"/>
              </a:rPr>
              <a:t>Earthquakes</a:t>
            </a:r>
            <a:endParaRPr lang="en-US" sz="12500" b="0" dirty="0">
              <a:solidFill>
                <a:schemeClr val="tx2">
                  <a:lumMod val="75000"/>
                  <a:lumOff val="25000"/>
                </a:schemeClr>
              </a:solidFill>
              <a:latin typeface="MadScienc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25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FU3_mZdGf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9825" y="249930"/>
            <a:ext cx="11451465" cy="644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47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44888"/>
            <a:ext cx="10018713" cy="988454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MadScience" panose="00000400000000000000" pitchFamily="2" charset="0"/>
              </a:rPr>
              <a:t>Earthquakes</a:t>
            </a:r>
            <a:endParaRPr lang="en-US" sz="80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880" y="1951990"/>
            <a:ext cx="4465818" cy="5126159"/>
          </a:xfrm>
        </p:spPr>
        <p:txBody>
          <a:bodyPr anchor="t">
            <a:normAutofit/>
          </a:bodyPr>
          <a:lstStyle/>
          <a:p>
            <a:pPr lvl="0"/>
            <a:r>
              <a:rPr lang="en-US" sz="3200" dirty="0">
                <a:latin typeface="Arial Rounded MT Bold" panose="020F0704030504030204" pitchFamily="34" charset="0"/>
              </a:rPr>
              <a:t>Magnitude</a:t>
            </a:r>
          </a:p>
          <a:p>
            <a:pPr lvl="1"/>
            <a:r>
              <a:rPr lang="en-US" sz="3200" dirty="0" smtClean="0">
                <a:latin typeface="Arial Rounded MT Bold" panose="020F0704030504030204" pitchFamily="34" charset="0"/>
              </a:rPr>
              <a:t>How </a:t>
            </a:r>
            <a:r>
              <a:rPr lang="en-US" sz="3200" dirty="0">
                <a:latin typeface="Arial Rounded MT Bold" panose="020F0704030504030204" pitchFamily="34" charset="0"/>
              </a:rPr>
              <a:t>much energy is released during an earthquake</a:t>
            </a:r>
          </a:p>
          <a:p>
            <a:pPr lvl="1"/>
            <a:r>
              <a:rPr lang="en-US" sz="3200" dirty="0" smtClean="0">
                <a:latin typeface="Arial Rounded MT Bold" panose="020F0704030504030204" pitchFamily="34" charset="0"/>
              </a:rPr>
              <a:t>Measured </a:t>
            </a:r>
            <a:r>
              <a:rPr lang="en-US" sz="3200" dirty="0">
                <a:latin typeface="Arial Rounded MT Bold" panose="020F0704030504030204" pitchFamily="34" charset="0"/>
              </a:rPr>
              <a:t>on the Richter scale  1 to 9.9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1951990"/>
            <a:ext cx="63500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2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7ho6z32yy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4652" y="144507"/>
            <a:ext cx="11726091" cy="65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44888"/>
            <a:ext cx="10018713" cy="988454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MadScience" panose="00000400000000000000" pitchFamily="2" charset="0"/>
              </a:rPr>
              <a:t>Fault</a:t>
            </a:r>
            <a:endParaRPr lang="en-US" sz="80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1300767"/>
            <a:ext cx="5418766" cy="4490434"/>
          </a:xfrm>
        </p:spPr>
        <p:txBody>
          <a:bodyPr anchor="t"/>
          <a:lstStyle/>
          <a:p>
            <a:pPr lvl="0"/>
            <a:r>
              <a:rPr lang="en-US" sz="3200" dirty="0">
                <a:latin typeface="Arial Rounded MT Bold" panose="020F0704030504030204" pitchFamily="34" charset="0"/>
              </a:rPr>
              <a:t>Crack or fracture in </a:t>
            </a:r>
            <a:r>
              <a:rPr lang="en-US" sz="3200" u="sng" dirty="0">
                <a:latin typeface="Arial Rounded MT Bold" panose="020F0704030504030204" pitchFamily="34" charset="0"/>
              </a:rPr>
              <a:t>Earth’s crust </a:t>
            </a:r>
            <a:r>
              <a:rPr lang="en-US" sz="3200" dirty="0">
                <a:latin typeface="Arial Rounded MT Bold" panose="020F0704030504030204" pitchFamily="34" charset="0"/>
              </a:rPr>
              <a:t>along which movement occurs</a:t>
            </a:r>
          </a:p>
          <a:p>
            <a:pPr lvl="0"/>
            <a:r>
              <a:rPr lang="en-US" sz="3200" dirty="0">
                <a:latin typeface="Arial Rounded MT Bold" panose="020F0704030504030204" pitchFamily="34" charset="0"/>
              </a:rPr>
              <a:t>Occur at plate boundaries</a:t>
            </a:r>
          </a:p>
          <a:p>
            <a:pPr lvl="0"/>
            <a:r>
              <a:rPr lang="en-US" sz="3200" dirty="0">
                <a:latin typeface="Arial Rounded MT Bold" panose="020F0704030504030204" pitchFamily="34" charset="0"/>
              </a:rPr>
              <a:t>Plate boundaries may have more than one fault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28" y="1043189"/>
            <a:ext cx="3595394" cy="536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5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44888"/>
            <a:ext cx="10018713" cy="988454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MadScience" panose="00000400000000000000" pitchFamily="2" charset="0"/>
              </a:rPr>
              <a:t>Earthquakes</a:t>
            </a:r>
            <a:endParaRPr lang="en-US" sz="80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2415" y="1300767"/>
            <a:ext cx="9050607" cy="4490434"/>
          </a:xfrm>
        </p:spPr>
        <p:txBody>
          <a:bodyPr anchor="t"/>
          <a:lstStyle/>
          <a:p>
            <a:pPr lvl="0"/>
            <a:r>
              <a:rPr lang="en-US" sz="3200" dirty="0" smtClean="0">
                <a:latin typeface="Arial Rounded MT Bold" panose="020F0704030504030204" pitchFamily="34" charset="0"/>
              </a:rPr>
              <a:t>Vibrations </a:t>
            </a:r>
            <a:r>
              <a:rPr lang="en-US" sz="3200" dirty="0">
                <a:latin typeface="Arial Rounded MT Bold" panose="020F0704030504030204" pitchFamily="34" charset="0"/>
              </a:rPr>
              <a:t>caused by the rupture and sudden movement in Earth’s crust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989" y="2592118"/>
            <a:ext cx="7497919" cy="3941763"/>
          </a:xfrm>
          <a:prstGeom prst="rect">
            <a:avLst/>
          </a:prstGeom>
        </p:spPr>
      </p:pic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48" y="6008643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1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44888"/>
            <a:ext cx="10018713" cy="988454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MadScience" panose="00000400000000000000" pitchFamily="2" charset="0"/>
              </a:rPr>
              <a:t>Earthquakes</a:t>
            </a:r>
            <a:endParaRPr lang="en-US" sz="80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2335" y="1313830"/>
            <a:ext cx="9050607" cy="4490434"/>
          </a:xfrm>
        </p:spPr>
        <p:txBody>
          <a:bodyPr anchor="t">
            <a:normAutofit/>
          </a:bodyPr>
          <a:lstStyle/>
          <a:p>
            <a:pPr lvl="0" algn="ctr"/>
            <a:r>
              <a:rPr lang="en-US" sz="3200" dirty="0" smtClean="0">
                <a:latin typeface="Arial Rounded MT Bold" panose="020F0704030504030204" pitchFamily="34" charset="0"/>
              </a:rPr>
              <a:t>Seismologists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lvl="1" algn="ctr"/>
            <a:r>
              <a:rPr lang="en-US" sz="3200" dirty="0">
                <a:latin typeface="Arial Rounded MT Bold" panose="020F0704030504030204" pitchFamily="34" charset="0"/>
              </a:rPr>
              <a:t>Scientists that study earthquakes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37" y="2683781"/>
            <a:ext cx="7023799" cy="38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8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44888"/>
            <a:ext cx="10018713" cy="988454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MadScience" panose="00000400000000000000" pitchFamily="2" charset="0"/>
              </a:rPr>
              <a:t>Earthquakes</a:t>
            </a:r>
            <a:endParaRPr lang="en-US" sz="80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9010" y="1353017"/>
            <a:ext cx="6704648" cy="5126159"/>
          </a:xfrm>
        </p:spPr>
        <p:txBody>
          <a:bodyPr anchor="t">
            <a:normAutofit/>
          </a:bodyPr>
          <a:lstStyle/>
          <a:p>
            <a:pPr lvl="0"/>
            <a:r>
              <a:rPr lang="en-US" sz="3200" dirty="0" smtClean="0">
                <a:latin typeface="Arial Rounded MT Bold" panose="020F0704030504030204" pitchFamily="34" charset="0"/>
              </a:rPr>
              <a:t>Focus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lvl="1"/>
            <a:r>
              <a:rPr lang="en-US" sz="3200" dirty="0" smtClean="0">
                <a:latin typeface="Arial Rounded MT Bold" panose="020F0704030504030204" pitchFamily="34" charset="0"/>
              </a:rPr>
              <a:t>Location </a:t>
            </a:r>
            <a:r>
              <a:rPr lang="en-US" sz="3200" dirty="0">
                <a:latin typeface="Arial Rounded MT Bold" panose="020F0704030504030204" pitchFamily="34" charset="0"/>
              </a:rPr>
              <a:t>where rocks move along a fault and seismic waves originate</a:t>
            </a:r>
          </a:p>
          <a:p>
            <a:pPr lvl="0"/>
            <a:r>
              <a:rPr lang="en-US" sz="3200" dirty="0" smtClean="0">
                <a:latin typeface="Arial Rounded MT Bold" panose="020F0704030504030204" pitchFamily="34" charset="0"/>
              </a:rPr>
              <a:t>Epicenter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lvl="1"/>
            <a:r>
              <a:rPr lang="en-US" sz="3200" dirty="0" smtClean="0">
                <a:latin typeface="Arial Rounded MT Bold" panose="020F0704030504030204" pitchFamily="34" charset="0"/>
              </a:rPr>
              <a:t>Location </a:t>
            </a:r>
            <a:r>
              <a:rPr lang="en-US" sz="3200" dirty="0">
                <a:latin typeface="Arial Rounded MT Bold" panose="020F0704030504030204" pitchFamily="34" charset="0"/>
              </a:rPr>
              <a:t>on Earth’s surface directly above the earthquake’s focus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3" y="2618891"/>
            <a:ext cx="4296999" cy="237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0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44888"/>
            <a:ext cx="10018713" cy="988454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MadScience" panose="00000400000000000000" pitchFamily="2" charset="0"/>
              </a:rPr>
              <a:t>Earthquakes</a:t>
            </a:r>
            <a:endParaRPr lang="en-US" sz="80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2276889"/>
            <a:ext cx="3830819" cy="3362674"/>
          </a:xfrm>
        </p:spPr>
        <p:txBody>
          <a:bodyPr anchor="t">
            <a:normAutofit/>
          </a:bodyPr>
          <a:lstStyle/>
          <a:p>
            <a:pPr lvl="0"/>
            <a:r>
              <a:rPr lang="en-US" sz="3200" dirty="0" smtClean="0">
                <a:latin typeface="Arial Rounded MT Bold" panose="020F0704030504030204" pitchFamily="34" charset="0"/>
              </a:rPr>
              <a:t>Seismic </a:t>
            </a:r>
            <a:r>
              <a:rPr lang="en-US" sz="3200" dirty="0">
                <a:latin typeface="Arial Rounded MT Bold" panose="020F0704030504030204" pitchFamily="34" charset="0"/>
              </a:rPr>
              <a:t>Waves</a:t>
            </a:r>
          </a:p>
          <a:p>
            <a:pPr lvl="1"/>
            <a:r>
              <a:rPr lang="en-US" sz="3200" dirty="0" smtClean="0">
                <a:latin typeface="Arial Rounded MT Bold" panose="020F0704030504030204" pitchFamily="34" charset="0"/>
              </a:rPr>
              <a:t>Energy </a:t>
            </a:r>
            <a:r>
              <a:rPr lang="en-US" sz="3200" dirty="0">
                <a:latin typeface="Arial Rounded MT Bold" panose="020F0704030504030204" pitchFamily="34" charset="0"/>
              </a:rPr>
              <a:t>that travels as vibrations on and in </a:t>
            </a:r>
            <a:r>
              <a:rPr lang="en-US" sz="3200" dirty="0" smtClean="0">
                <a:latin typeface="Arial Rounded MT Bold" panose="020F0704030504030204" pitchFamily="34" charset="0"/>
              </a:rPr>
              <a:t>Earth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263" y="1437276"/>
            <a:ext cx="63500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3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44888"/>
            <a:ext cx="10018713" cy="988454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MadScience" panose="00000400000000000000" pitchFamily="2" charset="0"/>
              </a:rPr>
              <a:t>Earthquakes</a:t>
            </a:r>
            <a:endParaRPr lang="en-US" sz="80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9010" y="1353017"/>
            <a:ext cx="6704648" cy="5126159"/>
          </a:xfrm>
        </p:spPr>
        <p:txBody>
          <a:bodyPr anchor="t">
            <a:normAutofit lnSpcReduction="10000"/>
          </a:bodyPr>
          <a:lstStyle/>
          <a:p>
            <a:pPr lvl="0"/>
            <a:r>
              <a:rPr lang="en-US" sz="3200" dirty="0" smtClean="0">
                <a:latin typeface="Arial Rounded MT Bold" panose="020F0704030504030204" pitchFamily="34" charset="0"/>
              </a:rPr>
              <a:t>Types of Seismic </a:t>
            </a:r>
            <a:r>
              <a:rPr lang="en-US" sz="3200" dirty="0">
                <a:latin typeface="Arial Rounded MT Bold" panose="020F0704030504030204" pitchFamily="34" charset="0"/>
              </a:rPr>
              <a:t>Waves</a:t>
            </a:r>
          </a:p>
          <a:p>
            <a:pPr lvl="1"/>
            <a:r>
              <a:rPr lang="en-US" sz="3200" dirty="0" smtClean="0">
                <a:latin typeface="Arial Rounded MT Bold" panose="020F0704030504030204" pitchFamily="34" charset="0"/>
              </a:rPr>
              <a:t>Primary </a:t>
            </a:r>
            <a:r>
              <a:rPr lang="en-US" sz="3200" dirty="0">
                <a:latin typeface="Arial Rounded MT Bold" panose="020F0704030504030204" pitchFamily="34" charset="0"/>
              </a:rPr>
              <a:t>(P) Waves</a:t>
            </a:r>
          </a:p>
          <a:p>
            <a:pPr lvl="2"/>
            <a:r>
              <a:rPr lang="en-US" sz="3000" dirty="0" smtClean="0">
                <a:latin typeface="Arial Rounded MT Bold" panose="020F0704030504030204" pitchFamily="34" charset="0"/>
              </a:rPr>
              <a:t>Longitudinal </a:t>
            </a:r>
            <a:r>
              <a:rPr lang="en-US" sz="3000" dirty="0">
                <a:latin typeface="Arial Rounded MT Bold" panose="020F0704030504030204" pitchFamily="34" charset="0"/>
              </a:rPr>
              <a:t>or compression waves</a:t>
            </a:r>
          </a:p>
          <a:p>
            <a:pPr lvl="2"/>
            <a:r>
              <a:rPr lang="en-US" sz="3000" dirty="0" smtClean="0">
                <a:latin typeface="Arial Rounded MT Bold" panose="020F0704030504030204" pitchFamily="34" charset="0"/>
              </a:rPr>
              <a:t>Fastest </a:t>
            </a:r>
            <a:r>
              <a:rPr lang="en-US" sz="3000" dirty="0">
                <a:latin typeface="Arial Rounded MT Bold" panose="020F0704030504030204" pitchFamily="34" charset="0"/>
              </a:rPr>
              <a:t>waves of the earthquake, arrive first at distant points</a:t>
            </a:r>
          </a:p>
          <a:p>
            <a:pPr lvl="2"/>
            <a:r>
              <a:rPr lang="en-US" sz="3000" dirty="0" smtClean="0">
                <a:latin typeface="Arial Rounded MT Bold" panose="020F0704030504030204" pitchFamily="34" charset="0"/>
              </a:rPr>
              <a:t>Move </a:t>
            </a:r>
            <a:r>
              <a:rPr lang="en-US" sz="3000" dirty="0">
                <a:latin typeface="Arial Rounded MT Bold" panose="020F0704030504030204" pitchFamily="34" charset="0"/>
              </a:rPr>
              <a:t>back and forth in the same direction the wave is traveling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532" r="66171"/>
          <a:stretch/>
        </p:blipFill>
        <p:spPr>
          <a:xfrm>
            <a:off x="7922760" y="1353017"/>
            <a:ext cx="3951378" cy="453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0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44888"/>
            <a:ext cx="10018713" cy="988454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MadScience" panose="00000400000000000000" pitchFamily="2" charset="0"/>
              </a:rPr>
              <a:t>Earthquakes</a:t>
            </a:r>
            <a:endParaRPr lang="en-US" sz="80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9010" y="1627337"/>
            <a:ext cx="6704648" cy="5126159"/>
          </a:xfrm>
        </p:spPr>
        <p:txBody>
          <a:bodyPr anchor="t">
            <a:normAutofit/>
          </a:bodyPr>
          <a:lstStyle/>
          <a:p>
            <a:pPr lvl="0"/>
            <a:r>
              <a:rPr lang="en-US" sz="3200" dirty="0" smtClean="0">
                <a:latin typeface="Arial Rounded MT Bold" panose="020F0704030504030204" pitchFamily="34" charset="0"/>
              </a:rPr>
              <a:t>Types of Seismic </a:t>
            </a:r>
            <a:r>
              <a:rPr lang="en-US" sz="3200" dirty="0">
                <a:latin typeface="Arial Rounded MT Bold" panose="020F0704030504030204" pitchFamily="34" charset="0"/>
              </a:rPr>
              <a:t>Waves</a:t>
            </a:r>
          </a:p>
          <a:p>
            <a:pPr lvl="1"/>
            <a:r>
              <a:rPr lang="en-US" sz="3200" dirty="0" smtClean="0">
                <a:latin typeface="Arial Rounded MT Bold" panose="020F0704030504030204" pitchFamily="34" charset="0"/>
              </a:rPr>
              <a:t>Secondary </a:t>
            </a:r>
            <a:r>
              <a:rPr lang="en-US" sz="3200" dirty="0">
                <a:latin typeface="Arial Rounded MT Bold" panose="020F0704030504030204" pitchFamily="34" charset="0"/>
              </a:rPr>
              <a:t>(S) Waves</a:t>
            </a:r>
          </a:p>
          <a:p>
            <a:pPr lvl="2"/>
            <a:r>
              <a:rPr lang="en-US" sz="3000" dirty="0" smtClean="0">
                <a:latin typeface="Arial Rounded MT Bold" panose="020F0704030504030204" pitchFamily="34" charset="0"/>
              </a:rPr>
              <a:t>Transverse </a:t>
            </a:r>
            <a:r>
              <a:rPr lang="en-US" sz="3000" dirty="0">
                <a:latin typeface="Arial Rounded MT Bold" panose="020F0704030504030204" pitchFamily="34" charset="0"/>
              </a:rPr>
              <a:t>waves</a:t>
            </a:r>
          </a:p>
          <a:p>
            <a:pPr lvl="2"/>
            <a:r>
              <a:rPr lang="en-US" sz="3000" dirty="0" smtClean="0">
                <a:latin typeface="Arial Rounded MT Bold" panose="020F0704030504030204" pitchFamily="34" charset="0"/>
              </a:rPr>
              <a:t>Moves </a:t>
            </a:r>
            <a:r>
              <a:rPr lang="en-US" sz="3000" dirty="0">
                <a:latin typeface="Arial Rounded MT Bold" panose="020F0704030504030204" pitchFamily="34" charset="0"/>
              </a:rPr>
              <a:t>perpendicular to the direction the wave is moving</a:t>
            </a:r>
          </a:p>
          <a:p>
            <a:pPr lvl="2"/>
            <a:r>
              <a:rPr lang="en-US" sz="3000" dirty="0" smtClean="0">
                <a:latin typeface="Arial Rounded MT Bold" panose="020F0704030504030204" pitchFamily="34" charset="0"/>
              </a:rPr>
              <a:t>Travels </a:t>
            </a:r>
            <a:r>
              <a:rPr lang="en-US" sz="3000" dirty="0">
                <a:latin typeface="Arial Rounded MT Bold" panose="020F0704030504030204" pitchFamily="34" charset="0"/>
              </a:rPr>
              <a:t>through solid rock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3" t="14972" r="34580"/>
          <a:stretch/>
        </p:blipFill>
        <p:spPr>
          <a:xfrm>
            <a:off x="8033658" y="1353017"/>
            <a:ext cx="3722913" cy="455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5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44888"/>
            <a:ext cx="10018713" cy="988454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MadScience" panose="00000400000000000000" pitchFamily="2" charset="0"/>
              </a:rPr>
              <a:t>Earthquakes</a:t>
            </a:r>
            <a:endParaRPr lang="en-US" sz="80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382" y="2196582"/>
            <a:ext cx="6704648" cy="5126159"/>
          </a:xfrm>
        </p:spPr>
        <p:txBody>
          <a:bodyPr anchor="t">
            <a:normAutofit/>
          </a:bodyPr>
          <a:lstStyle/>
          <a:p>
            <a:pPr lvl="0"/>
            <a:r>
              <a:rPr lang="en-US" sz="3200" dirty="0" smtClean="0">
                <a:latin typeface="Arial Rounded MT Bold" panose="020F0704030504030204" pitchFamily="34" charset="0"/>
              </a:rPr>
              <a:t>Types of Seismic </a:t>
            </a:r>
            <a:r>
              <a:rPr lang="en-US" sz="3200" dirty="0">
                <a:latin typeface="Arial Rounded MT Bold" panose="020F0704030504030204" pitchFamily="34" charset="0"/>
              </a:rPr>
              <a:t>Waves</a:t>
            </a:r>
          </a:p>
          <a:p>
            <a:pPr lvl="1"/>
            <a:r>
              <a:rPr lang="en-US" sz="3200" dirty="0" smtClean="0">
                <a:latin typeface="Arial Rounded MT Bold" panose="020F0704030504030204" pitchFamily="34" charset="0"/>
              </a:rPr>
              <a:t>Surface </a:t>
            </a:r>
            <a:r>
              <a:rPr lang="en-US" sz="3200" dirty="0">
                <a:latin typeface="Arial Rounded MT Bold" panose="020F0704030504030204" pitchFamily="34" charset="0"/>
              </a:rPr>
              <a:t>Waves</a:t>
            </a:r>
          </a:p>
          <a:p>
            <a:pPr lvl="2"/>
            <a:r>
              <a:rPr lang="en-US" sz="3000" dirty="0" smtClean="0">
                <a:latin typeface="Arial Rounded MT Bold" panose="020F0704030504030204" pitchFamily="34" charset="0"/>
              </a:rPr>
              <a:t>Cause </a:t>
            </a:r>
            <a:r>
              <a:rPr lang="en-US" sz="3000" dirty="0">
                <a:latin typeface="Arial Rounded MT Bold" panose="020F0704030504030204" pitchFamily="34" charset="0"/>
              </a:rPr>
              <a:t>particles in the ground to move up and down in a rolling motion</a:t>
            </a:r>
          </a:p>
          <a:p>
            <a:pPr lvl="2"/>
            <a:r>
              <a:rPr lang="en-US" sz="3000" dirty="0" smtClean="0">
                <a:latin typeface="Arial Rounded MT Bold" panose="020F0704030504030204" pitchFamily="34" charset="0"/>
              </a:rPr>
              <a:t>Travel </a:t>
            </a:r>
            <a:r>
              <a:rPr lang="en-US" sz="3000" dirty="0">
                <a:latin typeface="Arial Rounded MT Bold" panose="020F0704030504030204" pitchFamily="34" charset="0"/>
              </a:rPr>
              <a:t>only on Earth’s surface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0" t="15361" r="83" b="-4290"/>
          <a:stretch/>
        </p:blipFill>
        <p:spPr>
          <a:xfrm>
            <a:off x="8203474" y="2042252"/>
            <a:ext cx="3618413" cy="4319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2" t="540" r="83" b="83728"/>
          <a:stretch/>
        </p:blipFill>
        <p:spPr>
          <a:xfrm>
            <a:off x="4292837" y="1353017"/>
            <a:ext cx="7529050" cy="82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7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162</TotalTime>
  <Words>183</Words>
  <Application>Microsoft Office PowerPoint</Application>
  <PresentationFormat>Widescreen</PresentationFormat>
  <Paragraphs>39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Rounded MT Bold</vt:lpstr>
      <vt:lpstr>Calibri</vt:lpstr>
      <vt:lpstr>Corbel</vt:lpstr>
      <vt:lpstr>MadScience</vt:lpstr>
      <vt:lpstr>Parallax</vt:lpstr>
      <vt:lpstr>Earthquakes</vt:lpstr>
      <vt:lpstr>Fault</vt:lpstr>
      <vt:lpstr>Earthquakes</vt:lpstr>
      <vt:lpstr>Earthquakes</vt:lpstr>
      <vt:lpstr>Earthquakes</vt:lpstr>
      <vt:lpstr>Earthquakes</vt:lpstr>
      <vt:lpstr>Earthquakes</vt:lpstr>
      <vt:lpstr>Earthquakes</vt:lpstr>
      <vt:lpstr>Earthquakes</vt:lpstr>
      <vt:lpstr>PowerPoint Presentation</vt:lpstr>
      <vt:lpstr>Earthquakes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Earthquakes</dc:title>
  <dc:creator>Jennifer Makohn</dc:creator>
  <cp:lastModifiedBy>Jennifer Makohn</cp:lastModifiedBy>
  <cp:revision>10</cp:revision>
  <cp:lastPrinted>2017-10-10T19:04:23Z</cp:lastPrinted>
  <dcterms:created xsi:type="dcterms:W3CDTF">2017-10-08T23:34:36Z</dcterms:created>
  <dcterms:modified xsi:type="dcterms:W3CDTF">2017-10-10T19:04:24Z</dcterms:modified>
</cp:coreProperties>
</file>