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287" r:id="rId4"/>
    <p:sldId id="286" r:id="rId5"/>
    <p:sldId id="257" r:id="rId6"/>
    <p:sldId id="259" r:id="rId7"/>
    <p:sldId id="261" r:id="rId8"/>
    <p:sldId id="260" r:id="rId9"/>
    <p:sldId id="279" r:id="rId10"/>
    <p:sldId id="280" r:id="rId11"/>
    <p:sldId id="281" r:id="rId12"/>
    <p:sldId id="282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6" r:id="rId22"/>
    <p:sldId id="270" r:id="rId23"/>
    <p:sldId id="288" r:id="rId24"/>
    <p:sldId id="271" r:id="rId25"/>
    <p:sldId id="272" r:id="rId26"/>
    <p:sldId id="273" r:id="rId27"/>
    <p:sldId id="274" r:id="rId28"/>
    <p:sldId id="277" r:id="rId2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6C26-3810-4CEC-AD68-2961B4C4D70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85FF-03DA-43F1-A76B-1FCBC5E7C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Gretoon" pitchFamily="2" charset="0"/>
              </a:rPr>
              <a:t>Climate</a:t>
            </a:r>
            <a:endParaRPr lang="en-US" sz="8800" dirty="0">
              <a:latin typeface="Gre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Long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Gretoon" pitchFamily="2" charset="0"/>
              </a:rPr>
              <a:t>Interglacials</a:t>
            </a:r>
            <a:endParaRPr lang="en-US" dirty="0" smtClean="0">
              <a:latin typeface="Gretoon" pitchFamily="2" charset="0"/>
            </a:endParaRPr>
          </a:p>
          <a:p>
            <a:pPr lvl="0"/>
            <a:r>
              <a:rPr lang="en-US" sz="2800" dirty="0" smtClean="0"/>
              <a:t>Warm periods that occur between Ice Ages</a:t>
            </a:r>
          </a:p>
          <a:p>
            <a:pPr lvl="0"/>
            <a:r>
              <a:rPr lang="en-US" sz="2800" dirty="0" smtClean="0"/>
              <a:t>Current interglacial, Holocene Epoch, began 10,000 years ago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05" y="2108403"/>
            <a:ext cx="6924802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Long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194" y="1635617"/>
            <a:ext cx="5476745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Causes of Long term Climate cycles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Amount solar energy reaching the Earth </a:t>
            </a:r>
          </a:p>
          <a:p>
            <a:pPr lvl="2"/>
            <a:r>
              <a:rPr lang="en-US" sz="2800" dirty="0" smtClean="0"/>
              <a:t>Shape of Earth’s orbit</a:t>
            </a:r>
          </a:p>
          <a:p>
            <a:pPr lvl="2"/>
            <a:r>
              <a:rPr lang="en-US" sz="2800" dirty="0" smtClean="0"/>
              <a:t>Circular=below average temps</a:t>
            </a:r>
          </a:p>
          <a:p>
            <a:pPr lvl="2"/>
            <a:r>
              <a:rPr lang="en-US" sz="2800" dirty="0" smtClean="0"/>
              <a:t>Elliptical=higher temps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2" y="2155371"/>
            <a:ext cx="6042422" cy="37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Long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287" y="1635617"/>
            <a:ext cx="5016414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Causes of Long term Climate cycles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n-US" sz="2800" dirty="0" smtClean="0"/>
              <a:t>Tilt of the axis</a:t>
            </a:r>
          </a:p>
          <a:p>
            <a:pPr lvl="2"/>
            <a:r>
              <a:rPr lang="en-US" sz="2800" dirty="0" smtClean="0"/>
              <a:t>Changes in 41,000 year cycles</a:t>
            </a:r>
          </a:p>
          <a:p>
            <a:pPr lvl="2"/>
            <a:r>
              <a:rPr lang="en-US" sz="2800" dirty="0" smtClean="0"/>
              <a:t>Decrease in tilt may cause decrease in temp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90" y="1775792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Long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6209" y="1459793"/>
            <a:ext cx="5049703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Causes of Long term Climate cycles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Slow movement of Earth’s continents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Changes in ocean circulation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6" y="1327273"/>
            <a:ext cx="4079060" cy="279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4" y="4174437"/>
            <a:ext cx="5124122" cy="26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Seasons</a:t>
            </a:r>
          </a:p>
          <a:p>
            <a:pPr lvl="0"/>
            <a:r>
              <a:rPr lang="en-US" sz="2800" dirty="0"/>
              <a:t>Changes in amounts of solar energy received at different latitudes at different times of year</a:t>
            </a:r>
          </a:p>
          <a:p>
            <a:pPr lvl="0"/>
            <a:r>
              <a:rPr lang="en-US" sz="2800" dirty="0"/>
              <a:t>Tilt of Earth’s axis</a:t>
            </a:r>
          </a:p>
          <a:p>
            <a:pPr lvl="0"/>
            <a:r>
              <a:rPr lang="en-US" sz="2800" dirty="0"/>
              <a:t>Solstices and equinoxes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83" y="1772483"/>
            <a:ext cx="7142857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558343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El Nino</a:t>
            </a:r>
          </a:p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Southern Oscillation</a:t>
            </a:r>
          </a:p>
          <a:p>
            <a:r>
              <a:rPr lang="en-US" sz="2800" dirty="0" smtClean="0"/>
              <a:t>combined ocean and atmospheric cycle</a:t>
            </a:r>
          </a:p>
          <a:p>
            <a:r>
              <a:rPr lang="en-US" sz="2800" dirty="0" smtClean="0"/>
              <a:t>Weakens </a:t>
            </a:r>
            <a:r>
              <a:rPr lang="en-US" sz="2800" dirty="0"/>
              <a:t>trade winds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75" y="1558343"/>
            <a:ext cx="595111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North Atlantic Oscillation</a:t>
            </a:r>
          </a:p>
          <a:p>
            <a:r>
              <a:rPr lang="en-US" sz="2800" dirty="0"/>
              <a:t>Changes position of the jet stream</a:t>
            </a:r>
            <a:endParaRPr lang="en-US" sz="2800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1506828"/>
            <a:ext cx="6379335" cy="47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8621" y="1445912"/>
            <a:ext cx="6079452" cy="5276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Monsoons</a:t>
            </a:r>
          </a:p>
          <a:p>
            <a:pPr lvl="0"/>
            <a:r>
              <a:rPr lang="en-US" sz="2800" dirty="0"/>
              <a:t>A wind circulation pattern that changes direction with the </a:t>
            </a:r>
            <a:r>
              <a:rPr lang="en-US" sz="2800" dirty="0" smtClean="0"/>
              <a:t>seasons</a:t>
            </a:r>
          </a:p>
          <a:p>
            <a:pPr lvl="0"/>
            <a:r>
              <a:rPr lang="en-US" sz="2800" dirty="0" smtClean="0"/>
              <a:t>Brings heavy rain in summer</a:t>
            </a:r>
            <a:endParaRPr lang="en-US" sz="2800" dirty="0"/>
          </a:p>
          <a:p>
            <a:pPr lvl="0"/>
            <a:r>
              <a:rPr lang="en-US" sz="2800" dirty="0"/>
              <a:t>Caused by temperature differences between ocean and land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365411"/>
            <a:ext cx="4880959" cy="51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3622" y="1712890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Drought</a:t>
            </a:r>
          </a:p>
          <a:p>
            <a:pPr lvl="0"/>
            <a:r>
              <a:rPr lang="en-US" sz="2800" dirty="0"/>
              <a:t>Period with below average precipitation</a:t>
            </a:r>
          </a:p>
          <a:p>
            <a:pPr lvl="0"/>
            <a:r>
              <a:rPr lang="en-US" sz="2800" dirty="0"/>
              <a:t>Often accompanied by heat waves (periods of unusually high temperature)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2433"/>
            <a:ext cx="4007066" cy="266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69" y="4356725"/>
            <a:ext cx="4446612" cy="22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Short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Cold Wave</a:t>
            </a:r>
          </a:p>
          <a:p>
            <a:pPr lvl="0"/>
            <a:r>
              <a:rPr lang="en-US" sz="2800" dirty="0"/>
              <a:t>Long periods of unusually cold temperatures</a:t>
            </a:r>
          </a:p>
          <a:p>
            <a:pPr lvl="0"/>
            <a:r>
              <a:rPr lang="en-US" sz="2800" dirty="0"/>
              <a:t>Caused by a continental polar air mass staying over a region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35" y="2112134"/>
            <a:ext cx="7046890" cy="35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28374" y="1287319"/>
            <a:ext cx="10363826" cy="449043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Gretoon" pitchFamily="2" charset="0"/>
              </a:rPr>
              <a:t>Climate</a:t>
            </a:r>
          </a:p>
          <a:p>
            <a:pPr lvl="1"/>
            <a:r>
              <a:rPr lang="en-US" sz="4400" dirty="0" smtClean="0"/>
              <a:t>Long-term </a:t>
            </a:r>
            <a:r>
              <a:rPr lang="en-US" sz="4400" dirty="0"/>
              <a:t>average weather conditions that occur in a particular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7801" y="1993332"/>
            <a:ext cx="6202642" cy="399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Carbon Cycle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4000" dirty="0"/>
              <a:t>Series of processes that continuously move carbon on earth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1141182"/>
            <a:ext cx="5537914" cy="5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0376" y="1300766"/>
            <a:ext cx="6327698" cy="537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Carbon Cycle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2000" dirty="0" smtClean="0"/>
              <a:t>Sources </a:t>
            </a:r>
            <a:r>
              <a:rPr lang="en-US" sz="2000" dirty="0"/>
              <a:t>of carbon</a:t>
            </a:r>
          </a:p>
          <a:p>
            <a:pPr lvl="2"/>
            <a:r>
              <a:rPr lang="en-US" sz="2000" dirty="0"/>
              <a:t>Cellular respiration by humans and animals</a:t>
            </a:r>
          </a:p>
          <a:p>
            <a:pPr lvl="2"/>
            <a:r>
              <a:rPr lang="en-US" sz="2000" dirty="0"/>
              <a:t>Volcanoes</a:t>
            </a:r>
          </a:p>
          <a:p>
            <a:pPr lvl="2"/>
            <a:r>
              <a:rPr lang="en-US" sz="2000" dirty="0"/>
              <a:t>Forest fires and deforestation</a:t>
            </a:r>
          </a:p>
          <a:p>
            <a:pPr lvl="2"/>
            <a:r>
              <a:rPr lang="en-US" sz="2000" dirty="0"/>
              <a:t>Decomposition</a:t>
            </a:r>
          </a:p>
          <a:p>
            <a:pPr lvl="2"/>
            <a:r>
              <a:rPr lang="en-US" sz="2000" dirty="0"/>
              <a:t>Burning fossil fuels</a:t>
            </a:r>
          </a:p>
          <a:p>
            <a:pPr lvl="1"/>
            <a:r>
              <a:rPr lang="en-US" sz="2000" dirty="0"/>
              <a:t>Uses of carbon</a:t>
            </a:r>
          </a:p>
          <a:p>
            <a:pPr lvl="2"/>
            <a:r>
              <a:rPr lang="en-US" sz="2000" dirty="0"/>
              <a:t>Stored in fossil fuels</a:t>
            </a:r>
          </a:p>
          <a:p>
            <a:pPr lvl="2"/>
            <a:r>
              <a:rPr lang="en-US" sz="2000" dirty="0"/>
              <a:t>Photosynthesis</a:t>
            </a:r>
          </a:p>
          <a:p>
            <a:pPr lvl="2"/>
            <a:r>
              <a:rPr lang="en-US" sz="2000" dirty="0"/>
              <a:t>Absorbed by water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1141182"/>
            <a:ext cx="5537914" cy="5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300766"/>
            <a:ext cx="10973424" cy="1596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Gretoon" pitchFamily="2" charset="0"/>
              </a:rPr>
              <a:t>Global Warming</a:t>
            </a:r>
            <a:endParaRPr lang="en-US" dirty="0">
              <a:latin typeface="Gretoon" pitchFamily="2" charset="0"/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rise in Earths average surface temperature during the past 100 years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12" y="2402749"/>
            <a:ext cx="7719205" cy="40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739" y="1961001"/>
            <a:ext cx="6450426" cy="3608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Greenhouse gases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3600" dirty="0"/>
              <a:t>Gases in atmosphere that absorb Earth’s outgoing infrared radiation (CO</a:t>
            </a:r>
            <a:r>
              <a:rPr lang="en-US" sz="3600" baseline="-25000" dirty="0"/>
              <a:t>2</a:t>
            </a:r>
            <a:r>
              <a:rPr lang="en-US" sz="3600" dirty="0"/>
              <a:t>, methane)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65" y="1464888"/>
            <a:ext cx="42672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739" y="1609112"/>
            <a:ext cx="6202642" cy="506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Increasing Greenhouse gases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2400" dirty="0" smtClean="0"/>
              <a:t>Human Causes</a:t>
            </a:r>
          </a:p>
          <a:p>
            <a:pPr lvl="2"/>
            <a:r>
              <a:rPr lang="en-US" sz="2400" dirty="0" smtClean="0"/>
              <a:t>Increasing population</a:t>
            </a:r>
          </a:p>
          <a:p>
            <a:pPr lvl="2"/>
            <a:r>
              <a:rPr lang="en-US" sz="2400" dirty="0" smtClean="0"/>
              <a:t>Burning fossil fuels</a:t>
            </a:r>
          </a:p>
          <a:p>
            <a:pPr lvl="2"/>
            <a:r>
              <a:rPr lang="en-US" sz="2400" dirty="0" smtClean="0"/>
              <a:t>Deforestation</a:t>
            </a:r>
          </a:p>
          <a:p>
            <a:pPr lvl="3"/>
            <a:r>
              <a:rPr lang="en-US" sz="2400" dirty="0" smtClean="0"/>
              <a:t>Cutting down trees</a:t>
            </a:r>
          </a:p>
          <a:p>
            <a:pPr lvl="3"/>
            <a:r>
              <a:rPr lang="en-US" sz="2400" dirty="0" smtClean="0"/>
              <a:t>Less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removed from Earth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3" y="186286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574" y="1503095"/>
            <a:ext cx="5857461" cy="509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Gretoon" pitchFamily="2" charset="0"/>
              </a:rPr>
              <a:t>Increasing Greenhouse gases</a:t>
            </a:r>
          </a:p>
          <a:p>
            <a:pPr lvl="1"/>
            <a:r>
              <a:rPr lang="en-US" sz="2800" dirty="0" smtClean="0"/>
              <a:t>Natural Causes</a:t>
            </a:r>
          </a:p>
          <a:p>
            <a:pPr lvl="2"/>
            <a:r>
              <a:rPr lang="en-US" sz="2800" dirty="0" smtClean="0"/>
              <a:t>Volcanic eruptions</a:t>
            </a:r>
          </a:p>
          <a:p>
            <a:pPr lvl="2"/>
            <a:r>
              <a:rPr lang="en-US" sz="2800" dirty="0" smtClean="0"/>
              <a:t>Forest fires</a:t>
            </a:r>
          </a:p>
          <a:p>
            <a:pPr lvl="2"/>
            <a:r>
              <a:rPr lang="en-US" sz="2800" dirty="0" smtClean="0"/>
              <a:t>Cellular respiration in organisms (releases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2" y="1300766"/>
            <a:ext cx="3791392" cy="2389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27" y="4791780"/>
            <a:ext cx="2666199" cy="1999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49" y="3207067"/>
            <a:ext cx="3660215" cy="2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Aerosols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2800" dirty="0"/>
              <a:t>Released when fossil fuels are burned</a:t>
            </a:r>
          </a:p>
          <a:p>
            <a:pPr lvl="1"/>
            <a:r>
              <a:rPr lang="en-US" sz="2800" dirty="0"/>
              <a:t>Reflect sun’s energy back into space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77" y="1506829"/>
            <a:ext cx="6420577" cy="49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0574" y="1300766"/>
            <a:ext cx="5486400" cy="541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Environmental Impact</a:t>
            </a:r>
            <a:endParaRPr lang="en-US" dirty="0">
              <a:latin typeface="Gretoon" pitchFamily="2" charset="0"/>
            </a:endParaRPr>
          </a:p>
          <a:p>
            <a:pPr lvl="1"/>
            <a:r>
              <a:rPr lang="en-US" sz="2800" dirty="0"/>
              <a:t>Warmer temperatures</a:t>
            </a:r>
          </a:p>
          <a:p>
            <a:pPr lvl="2"/>
            <a:r>
              <a:rPr lang="en-US" sz="2800" dirty="0"/>
              <a:t>More water evaporates causing more precipitation in some areas</a:t>
            </a:r>
          </a:p>
          <a:p>
            <a:pPr lvl="1"/>
            <a:r>
              <a:rPr lang="en-US" sz="2800" dirty="0"/>
              <a:t>Coastal flooding caused by melting glaciers</a:t>
            </a:r>
          </a:p>
          <a:p>
            <a:pPr lvl="1"/>
            <a:r>
              <a:rPr lang="en-US" sz="2800" dirty="0"/>
              <a:t>Extreme weather events</a:t>
            </a:r>
          </a:p>
          <a:p>
            <a:pPr lvl="1"/>
            <a:r>
              <a:rPr lang="en-US" sz="2800" dirty="0"/>
              <a:t>Ecosystem changes</a:t>
            </a:r>
          </a:p>
          <a:p>
            <a:pPr marL="0" indent="0">
              <a:buNone/>
            </a:pPr>
            <a:endParaRPr lang="en-US" dirty="0" smtClean="0">
              <a:latin typeface="Gretoo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63" y="1545464"/>
            <a:ext cx="6048847" cy="45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11436625" cy="11019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phaClouds" panose="00000400000000000000" pitchFamily="2" charset="0"/>
              </a:rPr>
              <a:t>Human Impact on Climate Change</a:t>
            </a:r>
            <a:endParaRPr lang="en-US" b="1" dirty="0">
              <a:latin typeface="AlphaClouds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90" y="1300766"/>
            <a:ext cx="9377027" cy="54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4126" y="1504682"/>
            <a:ext cx="9321287" cy="5008659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r>
              <a:rPr lang="en-US" sz="4000" dirty="0" smtClean="0">
                <a:latin typeface="MadScience" panose="00000400000000000000" pitchFamily="2" charset="0"/>
              </a:rPr>
              <a:t>Weather</a:t>
            </a:r>
          </a:p>
          <a:p>
            <a:pPr lvl="1"/>
            <a:r>
              <a:rPr lang="en-US" sz="5400" dirty="0" smtClean="0"/>
              <a:t>Atmospheric conditions of a certain place at a certain time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140" y="201073"/>
            <a:ext cx="10364451" cy="117052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lphaClouds" panose="00000400000000000000" pitchFamily="2" charset="0"/>
              </a:rPr>
              <a:t>Climate Types</a:t>
            </a:r>
            <a:endParaRPr lang="en-US" sz="6000" b="1" dirty="0">
              <a:latin typeface="AlphaClouds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80" y="1550504"/>
            <a:ext cx="8808969" cy="50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Factors That Affect Climate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Latitude</a:t>
            </a:r>
          </a:p>
          <a:p>
            <a:r>
              <a:rPr lang="en-US" sz="2800" dirty="0" smtClean="0"/>
              <a:t>Near </a:t>
            </a:r>
            <a:r>
              <a:rPr lang="en-US" sz="2800" dirty="0"/>
              <a:t>the poles, receive less solar energy and have lower average temperatures</a:t>
            </a:r>
          </a:p>
          <a:p>
            <a:r>
              <a:rPr lang="en-US" sz="2800" dirty="0" smtClean="0"/>
              <a:t>Near </a:t>
            </a:r>
            <a:r>
              <a:rPr lang="en-US" sz="2800" dirty="0"/>
              <a:t>the equator, receive more solar energy, have higher average temperatures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0" y="1543050"/>
            <a:ext cx="5759285" cy="50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Factors That Affect Climate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altitude</a:t>
            </a:r>
          </a:p>
          <a:p>
            <a:r>
              <a:rPr lang="en-US" sz="2800" dirty="0" smtClean="0"/>
              <a:t>As </a:t>
            </a:r>
            <a:r>
              <a:rPr lang="en-US" sz="2800" dirty="0"/>
              <a:t>altitude increases, temperature decreases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46" y="1497978"/>
            <a:ext cx="5776407" cy="50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Factors That Affect Climate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Large Bodies Of Water</a:t>
            </a:r>
          </a:p>
          <a:p>
            <a:r>
              <a:rPr lang="en-US" sz="2800" dirty="0" smtClean="0"/>
              <a:t>Specific </a:t>
            </a:r>
            <a:r>
              <a:rPr lang="en-US" sz="2800" dirty="0"/>
              <a:t>heat of water is 6 times higher than land</a:t>
            </a:r>
          </a:p>
          <a:p>
            <a:r>
              <a:rPr lang="en-US" sz="2800" dirty="0" smtClean="0"/>
              <a:t>Climates </a:t>
            </a:r>
            <a:r>
              <a:rPr lang="en-US" sz="2800" dirty="0"/>
              <a:t>on the coasts are more constant</a:t>
            </a:r>
          </a:p>
          <a:p>
            <a:r>
              <a:rPr lang="en-US" sz="2800" dirty="0" smtClean="0"/>
              <a:t>Open </a:t>
            </a:r>
            <a:r>
              <a:rPr lang="en-US" sz="2800" dirty="0"/>
              <a:t>currents modify climate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29775" r="14238"/>
          <a:stretch/>
        </p:blipFill>
        <p:spPr>
          <a:xfrm>
            <a:off x="5937161" y="1970467"/>
            <a:ext cx="5679583" cy="43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Factors That Affect Climate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Rain Shadow</a:t>
            </a:r>
          </a:p>
          <a:p>
            <a:r>
              <a:rPr lang="en-US" sz="2800" dirty="0" smtClean="0"/>
              <a:t>Upwind </a:t>
            </a:r>
            <a:r>
              <a:rPr lang="en-US" sz="2800" dirty="0"/>
              <a:t>side: much rain, abundant vegetation</a:t>
            </a:r>
          </a:p>
          <a:p>
            <a:r>
              <a:rPr lang="en-US" sz="2800" dirty="0" smtClean="0"/>
              <a:t>Downwind </a:t>
            </a:r>
            <a:r>
              <a:rPr lang="en-US" sz="2800" dirty="0"/>
              <a:t>side:  low rain, little vegetation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20" y="1635617"/>
            <a:ext cx="5520972" cy="48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2249"/>
          </a:xfrm>
        </p:spPr>
        <p:txBody>
          <a:bodyPr/>
          <a:lstStyle/>
          <a:p>
            <a:r>
              <a:rPr lang="en-US" b="1" dirty="0" smtClean="0">
                <a:latin typeface="AlphaClouds" panose="00000400000000000000" pitchFamily="2" charset="0"/>
              </a:rPr>
              <a:t>Long Term Climate Cycles</a:t>
            </a:r>
            <a:endParaRPr lang="en-US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35617"/>
            <a:ext cx="4327926" cy="503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retoon" pitchFamily="2" charset="0"/>
              </a:rPr>
              <a:t>Ice Ages</a:t>
            </a:r>
          </a:p>
          <a:p>
            <a:pPr lvl="0"/>
            <a:r>
              <a:rPr lang="en-US" sz="2800" dirty="0" smtClean="0"/>
              <a:t>Cold periods lasting from hundreds to millions of years when glaciers covered much of the Earth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b="9363"/>
          <a:stretch/>
        </p:blipFill>
        <p:spPr>
          <a:xfrm>
            <a:off x="5150097" y="1931830"/>
            <a:ext cx="6693637" cy="39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2730</TotalTime>
  <Words>553</Words>
  <Application>Microsoft Office PowerPoint</Application>
  <PresentationFormat>Widescreen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AlphaClouds</vt:lpstr>
      <vt:lpstr>Arial</vt:lpstr>
      <vt:lpstr>Calibri</vt:lpstr>
      <vt:lpstr>Gretoon</vt:lpstr>
      <vt:lpstr>MadScience</vt:lpstr>
      <vt:lpstr>Tw Cen MT</vt:lpstr>
      <vt:lpstr>Droplet</vt:lpstr>
      <vt:lpstr>Climate</vt:lpstr>
      <vt:lpstr>PowerPoint Presentation</vt:lpstr>
      <vt:lpstr>PowerPoint Presentation</vt:lpstr>
      <vt:lpstr>Climate Types</vt:lpstr>
      <vt:lpstr>Factors That Affect Climate</vt:lpstr>
      <vt:lpstr>Factors That Affect Climate</vt:lpstr>
      <vt:lpstr>Factors That Affect Climate</vt:lpstr>
      <vt:lpstr>Factors That Affect Climate</vt:lpstr>
      <vt:lpstr>Long Term Climate Cycles</vt:lpstr>
      <vt:lpstr>Long Term Climate Cycles</vt:lpstr>
      <vt:lpstr>Long Term Climate Cycles</vt:lpstr>
      <vt:lpstr>Long Term Climate Cycles</vt:lpstr>
      <vt:lpstr>Long Term Climate Cycles</vt:lpstr>
      <vt:lpstr>Short Term Climate Cycles</vt:lpstr>
      <vt:lpstr>Short Term Climate Cycles</vt:lpstr>
      <vt:lpstr>Short Term Climate Cycles</vt:lpstr>
      <vt:lpstr>Short Term Climate Cycles</vt:lpstr>
      <vt:lpstr>Short Term Climate Cycles</vt:lpstr>
      <vt:lpstr>Short Term Climate Cycles</vt:lpstr>
      <vt:lpstr>Human Impact on Climate Change</vt:lpstr>
      <vt:lpstr>Human Impact on Climate Change</vt:lpstr>
      <vt:lpstr>Human Impact on Climate Change</vt:lpstr>
      <vt:lpstr>Human Impact on Climate Change</vt:lpstr>
      <vt:lpstr>Human Impact on Climate Change</vt:lpstr>
      <vt:lpstr>Human Impact on Climate Change</vt:lpstr>
      <vt:lpstr>Human Impact on Climate Change</vt:lpstr>
      <vt:lpstr>Human Impact on Climate Change</vt:lpstr>
      <vt:lpstr>Human Impact on Climate Change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Jennifer Makohn</dc:creator>
  <cp:lastModifiedBy>Administrator</cp:lastModifiedBy>
  <cp:revision>31</cp:revision>
  <cp:lastPrinted>2017-05-23T13:56:15Z</cp:lastPrinted>
  <dcterms:created xsi:type="dcterms:W3CDTF">2017-05-02T15:54:02Z</dcterms:created>
  <dcterms:modified xsi:type="dcterms:W3CDTF">2024-03-22T14:49:06Z</dcterms:modified>
</cp:coreProperties>
</file>